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326" r:id="rId5"/>
    <p:sldId id="327" r:id="rId6"/>
    <p:sldId id="378" r:id="rId7"/>
    <p:sldId id="377" r:id="rId8"/>
    <p:sldId id="352" r:id="rId9"/>
    <p:sldId id="309" r:id="rId10"/>
    <p:sldId id="310" r:id="rId11"/>
    <p:sldId id="311" r:id="rId12"/>
    <p:sldId id="312" r:id="rId13"/>
    <p:sldId id="313" r:id="rId14"/>
    <p:sldId id="314" r:id="rId15"/>
    <p:sldId id="303" r:id="rId16"/>
    <p:sldId id="296" r:id="rId17"/>
    <p:sldId id="284" r:id="rId18"/>
    <p:sldId id="283" r:id="rId19"/>
    <p:sldId id="297" r:id="rId20"/>
    <p:sldId id="294" r:id="rId21"/>
    <p:sldId id="320" r:id="rId22"/>
    <p:sldId id="321" r:id="rId23"/>
    <p:sldId id="322" r:id="rId24"/>
    <p:sldId id="323" r:id="rId25"/>
    <p:sldId id="324" r:id="rId26"/>
    <p:sldId id="325" r:id="rId27"/>
    <p:sldId id="315" r:id="rId28"/>
    <p:sldId id="316" r:id="rId29"/>
    <p:sldId id="317" r:id="rId30"/>
    <p:sldId id="318" r:id="rId31"/>
    <p:sldId id="319" r:id="rId32"/>
    <p:sldId id="328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213540"/>
    <a:srgbClr val="4790E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276088" y="0"/>
            <a:ext cx="5407151" cy="6858000"/>
          </a:xfrm>
          <a:custGeom>
            <a:avLst/>
            <a:gdLst>
              <a:gd name="connsiteX0" fmla="*/ 0 w 4225047"/>
              <a:gd name="connsiteY0" fmla="*/ 0 h 6858000"/>
              <a:gd name="connsiteX1" fmla="*/ 4225047 w 4225047"/>
              <a:gd name="connsiteY1" fmla="*/ 0 h 6858000"/>
              <a:gd name="connsiteX2" fmla="*/ 4225047 w 4225047"/>
              <a:gd name="connsiteY2" fmla="*/ 6858000 h 6858000"/>
              <a:gd name="connsiteX3" fmla="*/ 0 w 42250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047" h="6858000">
                <a:moveTo>
                  <a:pt x="0" y="0"/>
                </a:moveTo>
                <a:lnTo>
                  <a:pt x="4225047" y="0"/>
                </a:lnTo>
                <a:lnTo>
                  <a:pt x="422504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14400" y="2023109"/>
            <a:ext cx="6503670" cy="3920490"/>
          </a:xfrm>
          <a:custGeom>
            <a:avLst/>
            <a:gdLst>
              <a:gd name="connsiteX0" fmla="*/ 0 w 6503670"/>
              <a:gd name="connsiteY0" fmla="*/ 0 h 3920490"/>
              <a:gd name="connsiteX1" fmla="*/ 6503670 w 6503670"/>
              <a:gd name="connsiteY1" fmla="*/ 0 h 3920490"/>
              <a:gd name="connsiteX2" fmla="*/ 6503670 w 6503670"/>
              <a:gd name="connsiteY2" fmla="*/ 3920490 h 3920490"/>
              <a:gd name="connsiteX3" fmla="*/ 0 w 6503670"/>
              <a:gd name="connsiteY3" fmla="*/ 3920490 h 392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3670" h="3920490">
                <a:moveTo>
                  <a:pt x="0" y="0"/>
                </a:moveTo>
                <a:lnTo>
                  <a:pt x="6503670" y="0"/>
                </a:lnTo>
                <a:lnTo>
                  <a:pt x="6503670" y="3920490"/>
                </a:lnTo>
                <a:lnTo>
                  <a:pt x="0" y="3920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90556" y="733337"/>
            <a:ext cx="5935340" cy="6124663"/>
          </a:xfrm>
          <a:custGeom>
            <a:avLst/>
            <a:gdLst>
              <a:gd name="connsiteX0" fmla="*/ 3004570 w 5935340"/>
              <a:gd name="connsiteY0" fmla="*/ 1 h 6124663"/>
              <a:gd name="connsiteX1" fmla="*/ 3587267 w 5935340"/>
              <a:gd name="connsiteY1" fmla="*/ 64142 h 6124663"/>
              <a:gd name="connsiteX2" fmla="*/ 4163036 w 5935340"/>
              <a:gd name="connsiteY2" fmla="*/ 234260 h 6124663"/>
              <a:gd name="connsiteX3" fmla="*/ 4648556 w 5935340"/>
              <a:gd name="connsiteY3" fmla="*/ 675180 h 6124663"/>
              <a:gd name="connsiteX4" fmla="*/ 4648556 w 5935340"/>
              <a:gd name="connsiteY4" fmla="*/ 1060551 h 6124663"/>
              <a:gd name="connsiteX5" fmla="*/ 4733598 w 5935340"/>
              <a:gd name="connsiteY5" fmla="*/ 1346107 h 6124663"/>
              <a:gd name="connsiteX6" fmla="*/ 4743577 w 5935340"/>
              <a:gd name="connsiteY6" fmla="*/ 1756649 h 6124663"/>
              <a:gd name="connsiteX7" fmla="*/ 4658535 w 5935340"/>
              <a:gd name="connsiteY7" fmla="*/ 2027016 h 6124663"/>
              <a:gd name="connsiteX8" fmla="*/ 4853785 w 5935340"/>
              <a:gd name="connsiteY8" fmla="*/ 2412387 h 6124663"/>
              <a:gd name="connsiteX9" fmla="*/ 4948806 w 5935340"/>
              <a:gd name="connsiteY9" fmla="*/ 2617658 h 6124663"/>
              <a:gd name="connsiteX10" fmla="*/ 4683701 w 5935340"/>
              <a:gd name="connsiteY10" fmla="*/ 2783003 h 6124663"/>
              <a:gd name="connsiteX11" fmla="*/ 4668515 w 5935340"/>
              <a:gd name="connsiteY11" fmla="*/ 2903214 h 6124663"/>
              <a:gd name="connsiteX12" fmla="*/ 4618618 w 5935340"/>
              <a:gd name="connsiteY12" fmla="*/ 3008237 h 6124663"/>
              <a:gd name="connsiteX13" fmla="*/ 4623391 w 5935340"/>
              <a:gd name="connsiteY13" fmla="*/ 3138430 h 6124663"/>
              <a:gd name="connsiteX14" fmla="*/ 4543555 w 5935340"/>
              <a:gd name="connsiteY14" fmla="*/ 3268622 h 6124663"/>
              <a:gd name="connsiteX15" fmla="*/ 4528369 w 5935340"/>
              <a:gd name="connsiteY15" fmla="*/ 3594105 h 6124663"/>
              <a:gd name="connsiteX16" fmla="*/ 3847599 w 5935340"/>
              <a:gd name="connsiteY16" fmla="*/ 3594105 h 6124663"/>
              <a:gd name="connsiteX17" fmla="*/ 3667536 w 5935340"/>
              <a:gd name="connsiteY17" fmla="*/ 3639238 h 6124663"/>
              <a:gd name="connsiteX18" fmla="*/ 3622412 w 5935340"/>
              <a:gd name="connsiteY18" fmla="*/ 3789394 h 6124663"/>
              <a:gd name="connsiteX19" fmla="*/ 3782516 w 5935340"/>
              <a:gd name="connsiteY19" fmla="*/ 3924795 h 6124663"/>
              <a:gd name="connsiteX20" fmla="*/ 5019096 w 5935340"/>
              <a:gd name="connsiteY20" fmla="*/ 4045006 h 6124663"/>
              <a:gd name="connsiteX21" fmla="*/ 5800094 w 5935340"/>
              <a:gd name="connsiteY21" fmla="*/ 4760633 h 6124663"/>
              <a:gd name="connsiteX22" fmla="*/ 5920280 w 5935340"/>
              <a:gd name="connsiteY22" fmla="*/ 5937143 h 6124663"/>
              <a:gd name="connsiteX23" fmla="*/ 5934606 w 5935340"/>
              <a:gd name="connsiteY23" fmla="*/ 6105209 h 6124663"/>
              <a:gd name="connsiteX24" fmla="*/ 5935340 w 5935340"/>
              <a:gd name="connsiteY24" fmla="*/ 6124663 h 6124663"/>
              <a:gd name="connsiteX25" fmla="*/ 0 w 5935340"/>
              <a:gd name="connsiteY25" fmla="*/ 6124663 h 6124663"/>
              <a:gd name="connsiteX26" fmla="*/ 264 w 5935340"/>
              <a:gd name="connsiteY26" fmla="*/ 6091258 h 6124663"/>
              <a:gd name="connsiteX27" fmla="*/ 33294 w 5935340"/>
              <a:gd name="connsiteY27" fmla="*/ 5636831 h 6124663"/>
              <a:gd name="connsiteX28" fmla="*/ 639001 w 5935340"/>
              <a:gd name="connsiteY28" fmla="*/ 4965904 h 6124663"/>
              <a:gd name="connsiteX29" fmla="*/ 1415226 w 5935340"/>
              <a:gd name="connsiteY29" fmla="*/ 4314939 h 6124663"/>
              <a:gd name="connsiteX30" fmla="*/ 2121161 w 5935340"/>
              <a:gd name="connsiteY30" fmla="*/ 3599312 h 6124663"/>
              <a:gd name="connsiteX31" fmla="*/ 2145892 w 5935340"/>
              <a:gd name="connsiteY31" fmla="*/ 3098504 h 6124663"/>
              <a:gd name="connsiteX32" fmla="*/ 1950643 w 5935340"/>
              <a:gd name="connsiteY32" fmla="*/ 3058578 h 6124663"/>
              <a:gd name="connsiteX33" fmla="*/ 1540185 w 5935340"/>
              <a:gd name="connsiteY33" fmla="*/ 2798192 h 6124663"/>
              <a:gd name="connsiteX34" fmla="*/ 1445164 w 5935340"/>
              <a:gd name="connsiteY34" fmla="*/ 2397632 h 6124663"/>
              <a:gd name="connsiteX35" fmla="*/ 1244708 w 5935340"/>
              <a:gd name="connsiteY35" fmla="*/ 2427576 h 6124663"/>
              <a:gd name="connsiteX36" fmla="*/ 1054665 w 5935340"/>
              <a:gd name="connsiteY36" fmla="*/ 2207116 h 6124663"/>
              <a:gd name="connsiteX37" fmla="*/ 844230 w 5935340"/>
              <a:gd name="connsiteY37" fmla="*/ 1716289 h 6124663"/>
              <a:gd name="connsiteX38" fmla="*/ 1059872 w 5935340"/>
              <a:gd name="connsiteY38" fmla="*/ 1180763 h 6124663"/>
              <a:gd name="connsiteX39" fmla="*/ 1119748 w 5935340"/>
              <a:gd name="connsiteY39" fmla="*/ 880451 h 6124663"/>
              <a:gd name="connsiteX40" fmla="*/ 1334956 w 5935340"/>
              <a:gd name="connsiteY40" fmla="*/ 559743 h 6124663"/>
              <a:gd name="connsiteX41" fmla="*/ 1855622 w 5935340"/>
              <a:gd name="connsiteY41" fmla="*/ 409587 h 6124663"/>
              <a:gd name="connsiteX42" fmla="*/ 2121161 w 5935340"/>
              <a:gd name="connsiteY42" fmla="*/ 414794 h 6124663"/>
              <a:gd name="connsiteX43" fmla="*/ 2471308 w 5935340"/>
              <a:gd name="connsiteY43" fmla="*/ 169164 h 6124663"/>
              <a:gd name="connsiteX44" fmla="*/ 2831869 w 5935340"/>
              <a:gd name="connsiteY44" fmla="*/ 19008 h 6124663"/>
              <a:gd name="connsiteX45" fmla="*/ 3004570 w 5935340"/>
              <a:gd name="connsiteY45" fmla="*/ 1 h 6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35340" h="6124663">
                <a:moveTo>
                  <a:pt x="3004570" y="1"/>
                </a:moveTo>
                <a:cubicBezTo>
                  <a:pt x="3212714" y="266"/>
                  <a:pt x="3497127" y="49170"/>
                  <a:pt x="3587267" y="64142"/>
                </a:cubicBezTo>
                <a:cubicBezTo>
                  <a:pt x="3707454" y="78897"/>
                  <a:pt x="4042849" y="194334"/>
                  <a:pt x="4163036" y="234260"/>
                </a:cubicBezTo>
                <a:cubicBezTo>
                  <a:pt x="4283223" y="269412"/>
                  <a:pt x="4608638" y="594895"/>
                  <a:pt x="4648556" y="675180"/>
                </a:cubicBezTo>
                <a:cubicBezTo>
                  <a:pt x="4693680" y="750258"/>
                  <a:pt x="4648556" y="1060551"/>
                  <a:pt x="4648556" y="1060551"/>
                </a:cubicBezTo>
                <a:cubicBezTo>
                  <a:pt x="4648556" y="1060551"/>
                  <a:pt x="4718846" y="1275803"/>
                  <a:pt x="4733598" y="1346107"/>
                </a:cubicBezTo>
                <a:cubicBezTo>
                  <a:pt x="4743577" y="1415978"/>
                  <a:pt x="4738805" y="1661174"/>
                  <a:pt x="4743577" y="1756649"/>
                </a:cubicBezTo>
                <a:cubicBezTo>
                  <a:pt x="4743577" y="1851690"/>
                  <a:pt x="4673721" y="1931976"/>
                  <a:pt x="4658535" y="2027016"/>
                </a:cubicBezTo>
                <a:cubicBezTo>
                  <a:pt x="4648556" y="2122057"/>
                  <a:pt x="4783929" y="2307365"/>
                  <a:pt x="4853785" y="2412387"/>
                </a:cubicBezTo>
                <a:cubicBezTo>
                  <a:pt x="4918868" y="2512636"/>
                  <a:pt x="4948806" y="2542580"/>
                  <a:pt x="4948806" y="2617658"/>
                </a:cubicBezTo>
                <a:cubicBezTo>
                  <a:pt x="4948806" y="2697944"/>
                  <a:pt x="4733598" y="2743077"/>
                  <a:pt x="4683701" y="2783003"/>
                </a:cubicBezTo>
                <a:cubicBezTo>
                  <a:pt x="4633804" y="2818155"/>
                  <a:pt x="4663742" y="2878044"/>
                  <a:pt x="4668515" y="2903214"/>
                </a:cubicBezTo>
                <a:cubicBezTo>
                  <a:pt x="4678494" y="2923177"/>
                  <a:pt x="4618618" y="3008237"/>
                  <a:pt x="4618618" y="3008237"/>
                </a:cubicBezTo>
                <a:cubicBezTo>
                  <a:pt x="4618618" y="3008237"/>
                  <a:pt x="4653763" y="3093730"/>
                  <a:pt x="4623391" y="3138430"/>
                </a:cubicBezTo>
                <a:cubicBezTo>
                  <a:pt x="4598659" y="3183563"/>
                  <a:pt x="4558741" y="3218715"/>
                  <a:pt x="4543555" y="3268622"/>
                </a:cubicBezTo>
                <a:cubicBezTo>
                  <a:pt x="4533576" y="3313756"/>
                  <a:pt x="4628597" y="3469119"/>
                  <a:pt x="4528369" y="3594105"/>
                </a:cubicBezTo>
                <a:cubicBezTo>
                  <a:pt x="4423368" y="3714316"/>
                  <a:pt x="3932641" y="3614068"/>
                  <a:pt x="3847599" y="3594105"/>
                </a:cubicBezTo>
                <a:cubicBezTo>
                  <a:pt x="3757351" y="3579349"/>
                  <a:pt x="3697474" y="3619275"/>
                  <a:pt x="3667536" y="3639238"/>
                </a:cubicBezTo>
                <a:cubicBezTo>
                  <a:pt x="3632391" y="3659201"/>
                  <a:pt x="3622412" y="3699561"/>
                  <a:pt x="3622412" y="3789394"/>
                </a:cubicBezTo>
                <a:cubicBezTo>
                  <a:pt x="3622412" y="3884435"/>
                  <a:pt x="3667536" y="3899624"/>
                  <a:pt x="3782516" y="3924795"/>
                </a:cubicBezTo>
                <a:cubicBezTo>
                  <a:pt x="3897930" y="3954739"/>
                  <a:pt x="4568287" y="4004646"/>
                  <a:pt x="5019096" y="4045006"/>
                </a:cubicBezTo>
                <a:cubicBezTo>
                  <a:pt x="5469471" y="4090139"/>
                  <a:pt x="5684680" y="4470303"/>
                  <a:pt x="5800094" y="4760633"/>
                </a:cubicBezTo>
                <a:cubicBezTo>
                  <a:pt x="5920280" y="5050963"/>
                  <a:pt x="5920280" y="5937143"/>
                  <a:pt x="5920280" y="5937143"/>
                </a:cubicBezTo>
                <a:cubicBezTo>
                  <a:pt x="5926517" y="5990359"/>
                  <a:pt x="5931195" y="6046939"/>
                  <a:pt x="5934606" y="6105209"/>
                </a:cubicBezTo>
                <a:lnTo>
                  <a:pt x="5935340" y="6124663"/>
                </a:lnTo>
                <a:lnTo>
                  <a:pt x="0" y="6124663"/>
                </a:lnTo>
                <a:lnTo>
                  <a:pt x="264" y="6091258"/>
                </a:lnTo>
                <a:cubicBezTo>
                  <a:pt x="3356" y="5907198"/>
                  <a:pt x="13335" y="5721890"/>
                  <a:pt x="33294" y="5636831"/>
                </a:cubicBezTo>
                <a:cubicBezTo>
                  <a:pt x="73645" y="5466278"/>
                  <a:pt x="443751" y="5100870"/>
                  <a:pt x="639001" y="4965904"/>
                </a:cubicBezTo>
                <a:cubicBezTo>
                  <a:pt x="829477" y="4835711"/>
                  <a:pt x="1179625" y="4495039"/>
                  <a:pt x="1415226" y="4314939"/>
                </a:cubicBezTo>
                <a:cubicBezTo>
                  <a:pt x="1655599" y="4130065"/>
                  <a:pt x="2086016" y="3704335"/>
                  <a:pt x="2121161" y="3599312"/>
                </a:cubicBezTo>
                <a:cubicBezTo>
                  <a:pt x="2151099" y="3494290"/>
                  <a:pt x="2145892" y="3108485"/>
                  <a:pt x="2145892" y="3098504"/>
                </a:cubicBezTo>
                <a:cubicBezTo>
                  <a:pt x="2141120" y="3083315"/>
                  <a:pt x="2076036" y="3043389"/>
                  <a:pt x="1950643" y="3058578"/>
                </a:cubicBezTo>
                <a:cubicBezTo>
                  <a:pt x="1830890" y="3068559"/>
                  <a:pt x="1630434" y="2918404"/>
                  <a:pt x="1540185" y="2798192"/>
                </a:cubicBezTo>
                <a:cubicBezTo>
                  <a:pt x="1450371" y="2677981"/>
                  <a:pt x="1445164" y="2397632"/>
                  <a:pt x="1445164" y="2397632"/>
                </a:cubicBezTo>
                <a:cubicBezTo>
                  <a:pt x="1405246" y="2472710"/>
                  <a:pt x="1285059" y="2477484"/>
                  <a:pt x="1244708" y="2427576"/>
                </a:cubicBezTo>
                <a:cubicBezTo>
                  <a:pt x="1209997" y="2377669"/>
                  <a:pt x="1170079" y="2307365"/>
                  <a:pt x="1054665" y="2207116"/>
                </a:cubicBezTo>
                <a:cubicBezTo>
                  <a:pt x="944458" y="2112076"/>
                  <a:pt x="879374" y="1916786"/>
                  <a:pt x="844230" y="1716289"/>
                </a:cubicBezTo>
                <a:cubicBezTo>
                  <a:pt x="809519" y="1511453"/>
                  <a:pt x="949664" y="1281011"/>
                  <a:pt x="1059872" y="1180763"/>
                </a:cubicBezTo>
                <a:cubicBezTo>
                  <a:pt x="1164873" y="1080514"/>
                  <a:pt x="1114975" y="1010644"/>
                  <a:pt x="1119748" y="880451"/>
                </a:cubicBezTo>
                <a:cubicBezTo>
                  <a:pt x="1119748" y="750258"/>
                  <a:pt x="1184831" y="679954"/>
                  <a:pt x="1334956" y="559743"/>
                </a:cubicBezTo>
                <a:cubicBezTo>
                  <a:pt x="1485082" y="439531"/>
                  <a:pt x="1755393" y="419568"/>
                  <a:pt x="1855622" y="409587"/>
                </a:cubicBezTo>
                <a:cubicBezTo>
                  <a:pt x="1955850" y="399605"/>
                  <a:pt x="2020933" y="459494"/>
                  <a:pt x="2121161" y="414794"/>
                </a:cubicBezTo>
                <a:cubicBezTo>
                  <a:pt x="2220955" y="369661"/>
                  <a:pt x="2331162" y="244242"/>
                  <a:pt x="2471308" y="169164"/>
                </a:cubicBezTo>
                <a:cubicBezTo>
                  <a:pt x="2611454" y="94086"/>
                  <a:pt x="2661785" y="74123"/>
                  <a:pt x="2831869" y="19008"/>
                </a:cubicBezTo>
                <a:cubicBezTo>
                  <a:pt x="2874282" y="5229"/>
                  <a:pt x="2935189" y="-87"/>
                  <a:pt x="300457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90260" y="644652"/>
            <a:ext cx="4050792" cy="5568696"/>
          </a:xfrm>
          <a:custGeom>
            <a:avLst/>
            <a:gdLst>
              <a:gd name="connsiteX0" fmla="*/ 0 w 4050792"/>
              <a:gd name="connsiteY0" fmla="*/ 0 h 5568696"/>
              <a:gd name="connsiteX1" fmla="*/ 4050792 w 4050792"/>
              <a:gd name="connsiteY1" fmla="*/ 0 h 5568696"/>
              <a:gd name="connsiteX2" fmla="*/ 4050792 w 4050792"/>
              <a:gd name="connsiteY2" fmla="*/ 5568696 h 5568696"/>
              <a:gd name="connsiteX3" fmla="*/ 0 w 4050792"/>
              <a:gd name="connsiteY3" fmla="*/ 5568696 h 556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792" h="5568696">
                <a:moveTo>
                  <a:pt x="0" y="0"/>
                </a:moveTo>
                <a:lnTo>
                  <a:pt x="4050792" y="0"/>
                </a:lnTo>
                <a:lnTo>
                  <a:pt x="4050792" y="5568696"/>
                </a:lnTo>
                <a:lnTo>
                  <a:pt x="0" y="55686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896471"/>
            <a:ext cx="2877671" cy="5065058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195483" y="896471"/>
            <a:ext cx="3801036" cy="5065058"/>
          </a:xfrm>
          <a:custGeom>
            <a:avLst/>
            <a:gdLst>
              <a:gd name="connsiteX0" fmla="*/ 0 w 3801036"/>
              <a:gd name="connsiteY0" fmla="*/ 0 h 5065058"/>
              <a:gd name="connsiteX1" fmla="*/ 3801036 w 3801036"/>
              <a:gd name="connsiteY1" fmla="*/ 0 h 5065058"/>
              <a:gd name="connsiteX2" fmla="*/ 3801036 w 3801036"/>
              <a:gd name="connsiteY2" fmla="*/ 5065058 h 5065058"/>
              <a:gd name="connsiteX3" fmla="*/ 0 w 3801036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1036" h="5065058">
                <a:moveTo>
                  <a:pt x="0" y="0"/>
                </a:moveTo>
                <a:lnTo>
                  <a:pt x="3801036" y="0"/>
                </a:lnTo>
                <a:lnTo>
                  <a:pt x="3801036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314329" y="896471"/>
            <a:ext cx="2877671" cy="5065058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276088" y="0"/>
            <a:ext cx="2703576" cy="2286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979664" y="2286000"/>
            <a:ext cx="2703576" cy="2286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276088" y="4572000"/>
            <a:ext cx="2703576" cy="2286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295193" y="-443224"/>
            <a:ext cx="7140005" cy="7668477"/>
          </a:xfrm>
          <a:custGeom>
            <a:avLst/>
            <a:gdLst>
              <a:gd name="connsiteX0" fmla="*/ 3311964 w 7140005"/>
              <a:gd name="connsiteY0" fmla="*/ 152 h 7668477"/>
              <a:gd name="connsiteX1" fmla="*/ 4214331 w 7140005"/>
              <a:gd name="connsiteY1" fmla="*/ 247280 h 7668477"/>
              <a:gd name="connsiteX2" fmla="*/ 5217586 w 7140005"/>
              <a:gd name="connsiteY2" fmla="*/ 1114079 h 7668477"/>
              <a:gd name="connsiteX3" fmla="*/ 5473716 w 7140005"/>
              <a:gd name="connsiteY3" fmla="*/ 1201515 h 7668477"/>
              <a:gd name="connsiteX4" fmla="*/ 6351741 w 7140005"/>
              <a:gd name="connsiteY4" fmla="*/ 1305020 h 7668477"/>
              <a:gd name="connsiteX5" fmla="*/ 6613541 w 7140005"/>
              <a:gd name="connsiteY5" fmla="*/ 1975679 h 7668477"/>
              <a:gd name="connsiteX6" fmla="*/ 6373479 w 7140005"/>
              <a:gd name="connsiteY6" fmla="*/ 2346691 h 7668477"/>
              <a:gd name="connsiteX7" fmla="*/ 6738771 w 7140005"/>
              <a:gd name="connsiteY7" fmla="*/ 2608527 h 7668477"/>
              <a:gd name="connsiteX8" fmla="*/ 6504379 w 7140005"/>
              <a:gd name="connsiteY8" fmla="*/ 2521091 h 7668477"/>
              <a:gd name="connsiteX9" fmla="*/ 6738771 w 7140005"/>
              <a:gd name="connsiteY9" fmla="*/ 2859019 h 7668477"/>
              <a:gd name="connsiteX10" fmla="*/ 6542657 w 7140005"/>
              <a:gd name="connsiteY10" fmla="*/ 3235704 h 7668477"/>
              <a:gd name="connsiteX11" fmla="*/ 6438693 w 7140005"/>
              <a:gd name="connsiteY11" fmla="*/ 3530150 h 7668477"/>
              <a:gd name="connsiteX12" fmla="*/ 6640951 w 7140005"/>
              <a:gd name="connsiteY12" fmla="*/ 3671939 h 7668477"/>
              <a:gd name="connsiteX13" fmla="*/ 6684427 w 7140005"/>
              <a:gd name="connsiteY13" fmla="*/ 3845866 h 7668477"/>
              <a:gd name="connsiteX14" fmla="*/ 6646149 w 7140005"/>
              <a:gd name="connsiteY14" fmla="*/ 3900218 h 7668477"/>
              <a:gd name="connsiteX15" fmla="*/ 6510050 w 7140005"/>
              <a:gd name="connsiteY15" fmla="*/ 3992853 h 7668477"/>
              <a:gd name="connsiteX16" fmla="*/ 6640951 w 7140005"/>
              <a:gd name="connsiteY16" fmla="*/ 4107701 h 7668477"/>
              <a:gd name="connsiteX17" fmla="*/ 6526117 w 7140005"/>
              <a:gd name="connsiteY17" fmla="*/ 4810971 h 7668477"/>
              <a:gd name="connsiteX18" fmla="*/ 6488312 w 7140005"/>
              <a:gd name="connsiteY18" fmla="*/ 5040195 h 7668477"/>
              <a:gd name="connsiteX19" fmla="*/ 7077127 w 7140005"/>
              <a:gd name="connsiteY19" fmla="*/ 5563394 h 7668477"/>
              <a:gd name="connsiteX20" fmla="*/ 7120603 w 7140005"/>
              <a:gd name="connsiteY20" fmla="*/ 7668477 h 7668477"/>
              <a:gd name="connsiteX21" fmla="*/ 2039589 w 7140005"/>
              <a:gd name="connsiteY21" fmla="*/ 7608453 h 7668477"/>
              <a:gd name="connsiteX22" fmla="*/ 2824519 w 7140005"/>
              <a:gd name="connsiteY22" fmla="*/ 6272335 h 7668477"/>
              <a:gd name="connsiteX23" fmla="*/ 3276763 w 7140005"/>
              <a:gd name="connsiteY23" fmla="*/ 5383795 h 7668477"/>
              <a:gd name="connsiteX24" fmla="*/ 2813650 w 7140005"/>
              <a:gd name="connsiteY24" fmla="*/ 5639960 h 7668477"/>
              <a:gd name="connsiteX25" fmla="*/ 1903018 w 7140005"/>
              <a:gd name="connsiteY25" fmla="*/ 5912666 h 7668477"/>
              <a:gd name="connsiteX26" fmla="*/ 1679495 w 7140005"/>
              <a:gd name="connsiteY26" fmla="*/ 5596478 h 7668477"/>
              <a:gd name="connsiteX27" fmla="*/ 1554265 w 7140005"/>
              <a:gd name="connsiteY27" fmla="*/ 5378124 h 7668477"/>
              <a:gd name="connsiteX28" fmla="*/ 1368547 w 7140005"/>
              <a:gd name="connsiteY28" fmla="*/ 5208923 h 7668477"/>
              <a:gd name="connsiteX29" fmla="*/ 1434234 w 7140005"/>
              <a:gd name="connsiteY29" fmla="*/ 5094547 h 7668477"/>
              <a:gd name="connsiteX30" fmla="*/ 1155893 w 7140005"/>
              <a:gd name="connsiteY30" fmla="*/ 5061936 h 7668477"/>
              <a:gd name="connsiteX31" fmla="*/ 1123286 w 7140005"/>
              <a:gd name="connsiteY31" fmla="*/ 4849254 h 7668477"/>
              <a:gd name="connsiteX32" fmla="*/ 1030664 w 7140005"/>
              <a:gd name="connsiteY32" fmla="*/ 4669183 h 7668477"/>
              <a:gd name="connsiteX33" fmla="*/ 637963 w 7140005"/>
              <a:gd name="connsiteY33" fmla="*/ 4500455 h 7668477"/>
              <a:gd name="connsiteX34" fmla="*/ 725387 w 7140005"/>
              <a:gd name="connsiteY34" fmla="*/ 4091159 h 7668477"/>
              <a:gd name="connsiteX35" fmla="*/ 888894 w 7140005"/>
              <a:gd name="connsiteY35" fmla="*/ 3611915 h 7668477"/>
              <a:gd name="connsiteX36" fmla="*/ 763665 w 7140005"/>
              <a:gd name="connsiteY36" fmla="*/ 3355278 h 7668477"/>
              <a:gd name="connsiteX37" fmla="*/ 485324 w 7140005"/>
              <a:gd name="connsiteY37" fmla="*/ 3921959 h 7668477"/>
              <a:gd name="connsiteX38" fmla="*/ 643633 w 7140005"/>
              <a:gd name="connsiteY38" fmla="*/ 4789230 h 7668477"/>
              <a:gd name="connsiteX39" fmla="*/ 414439 w 7140005"/>
              <a:gd name="connsiteY39" fmla="*/ 4107701 h 7668477"/>
              <a:gd name="connsiteX40" fmla="*/ 964977 w 7140005"/>
              <a:gd name="connsiteY40" fmla="*/ 6495888 h 7668477"/>
              <a:gd name="connsiteX41" fmla="*/ 147440 w 7140005"/>
              <a:gd name="connsiteY41" fmla="*/ 5045394 h 7668477"/>
              <a:gd name="connsiteX42" fmla="*/ 223523 w 7140005"/>
              <a:gd name="connsiteY42" fmla="*/ 3606243 h 7668477"/>
              <a:gd name="connsiteX43" fmla="*/ 60016 w 7140005"/>
              <a:gd name="connsiteY43" fmla="*/ 4363865 h 7668477"/>
              <a:gd name="connsiteX44" fmla="*/ 109163 w 7140005"/>
              <a:gd name="connsiteY44" fmla="*/ 3769773 h 7668477"/>
              <a:gd name="connsiteX45" fmla="*/ 0 w 7140005"/>
              <a:gd name="connsiteY45" fmla="*/ 4058548 h 7668477"/>
              <a:gd name="connsiteX46" fmla="*/ 130901 w 7140005"/>
              <a:gd name="connsiteY46" fmla="*/ 3382691 h 7668477"/>
              <a:gd name="connsiteX47" fmla="*/ 316619 w 7140005"/>
              <a:gd name="connsiteY47" fmla="*/ 2597657 h 7668477"/>
              <a:gd name="connsiteX48" fmla="*/ 82227 w 7140005"/>
              <a:gd name="connsiteY48" fmla="*/ 3093915 h 7668477"/>
              <a:gd name="connsiteX49" fmla="*/ 283539 w 7140005"/>
              <a:gd name="connsiteY49" fmla="*/ 2341492 h 7668477"/>
              <a:gd name="connsiteX50" fmla="*/ 82227 w 7140005"/>
              <a:gd name="connsiteY50" fmla="*/ 2030504 h 7668477"/>
              <a:gd name="connsiteX51" fmla="*/ 147440 w 7140005"/>
              <a:gd name="connsiteY51" fmla="*/ 1915655 h 7668477"/>
              <a:gd name="connsiteX52" fmla="*/ 305277 w 7140005"/>
              <a:gd name="connsiteY52" fmla="*/ 1828692 h 7668477"/>
              <a:gd name="connsiteX53" fmla="*/ 267472 w 7140005"/>
              <a:gd name="connsiteY53" fmla="*/ 1185446 h 7668477"/>
              <a:gd name="connsiteX54" fmla="*/ 1101548 w 7140005"/>
              <a:gd name="connsiteY54" fmla="*/ 432550 h 7668477"/>
              <a:gd name="connsiteX55" fmla="*/ 2742765 w 7140005"/>
              <a:gd name="connsiteY55" fmla="*/ 56339 h 7668477"/>
              <a:gd name="connsiteX56" fmla="*/ 3311964 w 7140005"/>
              <a:gd name="connsiteY56" fmla="*/ 152 h 76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140005" h="7668477">
                <a:moveTo>
                  <a:pt x="3311964" y="152"/>
                </a:moveTo>
                <a:cubicBezTo>
                  <a:pt x="3625582" y="3803"/>
                  <a:pt x="3931679" y="73294"/>
                  <a:pt x="4214331" y="247280"/>
                </a:cubicBezTo>
                <a:cubicBezTo>
                  <a:pt x="4672247" y="525185"/>
                  <a:pt x="5119293" y="956221"/>
                  <a:pt x="5217586" y="1114079"/>
                </a:cubicBezTo>
                <a:cubicBezTo>
                  <a:pt x="5315879" y="1272409"/>
                  <a:pt x="5425042" y="1244997"/>
                  <a:pt x="5473716" y="1201515"/>
                </a:cubicBezTo>
                <a:cubicBezTo>
                  <a:pt x="5522863" y="1158033"/>
                  <a:pt x="5931631" y="830502"/>
                  <a:pt x="6351741" y="1305020"/>
                </a:cubicBezTo>
                <a:cubicBezTo>
                  <a:pt x="6771851" y="1779538"/>
                  <a:pt x="6684427" y="1828692"/>
                  <a:pt x="6613541" y="1975679"/>
                </a:cubicBezTo>
                <a:cubicBezTo>
                  <a:pt x="6542657" y="2117467"/>
                  <a:pt x="6357411" y="2264927"/>
                  <a:pt x="6373479" y="2346691"/>
                </a:cubicBezTo>
                <a:cubicBezTo>
                  <a:pt x="6384348" y="2428456"/>
                  <a:pt x="6662689" y="2406715"/>
                  <a:pt x="6738771" y="2608527"/>
                </a:cubicBezTo>
                <a:cubicBezTo>
                  <a:pt x="6738771" y="2608527"/>
                  <a:pt x="6673557" y="2505022"/>
                  <a:pt x="6504379" y="2521091"/>
                </a:cubicBezTo>
                <a:cubicBezTo>
                  <a:pt x="6504379" y="2521091"/>
                  <a:pt x="6749641" y="2668551"/>
                  <a:pt x="6738771" y="2859019"/>
                </a:cubicBezTo>
                <a:cubicBezTo>
                  <a:pt x="6733573" y="3044762"/>
                  <a:pt x="6640951" y="3224833"/>
                  <a:pt x="6542657" y="3235704"/>
                </a:cubicBezTo>
                <a:cubicBezTo>
                  <a:pt x="6444363" y="3251773"/>
                  <a:pt x="6395217" y="3442714"/>
                  <a:pt x="6438693" y="3530150"/>
                </a:cubicBezTo>
                <a:cubicBezTo>
                  <a:pt x="6482641" y="3622786"/>
                  <a:pt x="6602673" y="3671939"/>
                  <a:pt x="6640951" y="3671939"/>
                </a:cubicBezTo>
                <a:cubicBezTo>
                  <a:pt x="6678755" y="3677138"/>
                  <a:pt x="6722231" y="3786315"/>
                  <a:pt x="6684427" y="3845866"/>
                </a:cubicBezTo>
                <a:cubicBezTo>
                  <a:pt x="6646149" y="3900218"/>
                  <a:pt x="6646149" y="3900218"/>
                  <a:pt x="6646149" y="3900218"/>
                </a:cubicBezTo>
                <a:cubicBezTo>
                  <a:pt x="6646149" y="3900218"/>
                  <a:pt x="6520919" y="3998524"/>
                  <a:pt x="6510050" y="3992853"/>
                </a:cubicBezTo>
                <a:cubicBezTo>
                  <a:pt x="6498709" y="3987654"/>
                  <a:pt x="6591331" y="4102030"/>
                  <a:pt x="6640951" y="4107701"/>
                </a:cubicBezTo>
                <a:cubicBezTo>
                  <a:pt x="6689625" y="4112900"/>
                  <a:pt x="6662689" y="4538265"/>
                  <a:pt x="6526117" y="4810971"/>
                </a:cubicBezTo>
                <a:cubicBezTo>
                  <a:pt x="6390019" y="5083677"/>
                  <a:pt x="6438693" y="5023653"/>
                  <a:pt x="6488312" y="5040195"/>
                </a:cubicBezTo>
                <a:cubicBezTo>
                  <a:pt x="6536987" y="5056265"/>
                  <a:pt x="6967965" y="5203724"/>
                  <a:pt x="7077127" y="5563394"/>
                </a:cubicBezTo>
                <a:cubicBezTo>
                  <a:pt x="7185817" y="5923536"/>
                  <a:pt x="7120603" y="7668477"/>
                  <a:pt x="7120603" y="7668477"/>
                </a:cubicBezTo>
                <a:lnTo>
                  <a:pt x="2039589" y="7608453"/>
                </a:lnTo>
                <a:cubicBezTo>
                  <a:pt x="2039589" y="7608453"/>
                  <a:pt x="2437489" y="6692501"/>
                  <a:pt x="2824519" y="6272335"/>
                </a:cubicBezTo>
                <a:cubicBezTo>
                  <a:pt x="3211549" y="5846970"/>
                  <a:pt x="3309843" y="5596478"/>
                  <a:pt x="3276763" y="5383795"/>
                </a:cubicBezTo>
                <a:cubicBezTo>
                  <a:pt x="3238958" y="5176312"/>
                  <a:pt x="3086320" y="5459889"/>
                  <a:pt x="2813650" y="5639960"/>
                </a:cubicBezTo>
                <a:cubicBezTo>
                  <a:pt x="2535310" y="5814359"/>
                  <a:pt x="2115672" y="6016171"/>
                  <a:pt x="1903018" y="5912666"/>
                </a:cubicBezTo>
                <a:cubicBezTo>
                  <a:pt x="1690364" y="5809160"/>
                  <a:pt x="1690364" y="5694312"/>
                  <a:pt x="1679495" y="5596478"/>
                </a:cubicBezTo>
                <a:cubicBezTo>
                  <a:pt x="1674297" y="5498171"/>
                  <a:pt x="1657757" y="5427277"/>
                  <a:pt x="1554265" y="5378124"/>
                </a:cubicBezTo>
                <a:cubicBezTo>
                  <a:pt x="1445103" y="5328971"/>
                  <a:pt x="1363349" y="5274619"/>
                  <a:pt x="1368547" y="5208923"/>
                </a:cubicBezTo>
                <a:cubicBezTo>
                  <a:pt x="1374218" y="5143701"/>
                  <a:pt x="1434234" y="5094547"/>
                  <a:pt x="1434234" y="5094547"/>
                </a:cubicBezTo>
                <a:cubicBezTo>
                  <a:pt x="1434234" y="5094547"/>
                  <a:pt x="1215909" y="5138502"/>
                  <a:pt x="1155893" y="5061936"/>
                </a:cubicBezTo>
                <a:cubicBezTo>
                  <a:pt x="1095878" y="4985371"/>
                  <a:pt x="1128957" y="4903606"/>
                  <a:pt x="1123286" y="4849254"/>
                </a:cubicBezTo>
                <a:cubicBezTo>
                  <a:pt x="1118088" y="4800101"/>
                  <a:pt x="1112417" y="4701794"/>
                  <a:pt x="1030664" y="4669183"/>
                </a:cubicBezTo>
                <a:cubicBezTo>
                  <a:pt x="943239" y="4641770"/>
                  <a:pt x="671042" y="4658312"/>
                  <a:pt x="637963" y="4500455"/>
                </a:cubicBezTo>
                <a:cubicBezTo>
                  <a:pt x="605356" y="4347796"/>
                  <a:pt x="671042" y="4249490"/>
                  <a:pt x="725387" y="4091159"/>
                </a:cubicBezTo>
                <a:cubicBezTo>
                  <a:pt x="779732" y="3933302"/>
                  <a:pt x="888894" y="3709749"/>
                  <a:pt x="888894" y="3611915"/>
                </a:cubicBezTo>
                <a:cubicBezTo>
                  <a:pt x="883696" y="3508410"/>
                  <a:pt x="801942" y="3382691"/>
                  <a:pt x="763665" y="3355278"/>
                </a:cubicBezTo>
                <a:cubicBezTo>
                  <a:pt x="725387" y="3322667"/>
                  <a:pt x="512733" y="3726291"/>
                  <a:pt x="485324" y="3921959"/>
                </a:cubicBezTo>
                <a:cubicBezTo>
                  <a:pt x="458388" y="4118572"/>
                  <a:pt x="496193" y="4462172"/>
                  <a:pt x="643633" y="4789230"/>
                </a:cubicBezTo>
                <a:cubicBezTo>
                  <a:pt x="643633" y="4789230"/>
                  <a:pt x="398372" y="4265559"/>
                  <a:pt x="414439" y="4107701"/>
                </a:cubicBezTo>
                <a:cubicBezTo>
                  <a:pt x="414439" y="4107701"/>
                  <a:pt x="-157836" y="6076195"/>
                  <a:pt x="964977" y="6495888"/>
                </a:cubicBezTo>
                <a:cubicBezTo>
                  <a:pt x="964977" y="6495888"/>
                  <a:pt x="158309" y="6321488"/>
                  <a:pt x="147440" y="5045394"/>
                </a:cubicBezTo>
                <a:cubicBezTo>
                  <a:pt x="130901" y="3769773"/>
                  <a:pt x="256603" y="3786315"/>
                  <a:pt x="223523" y="3606243"/>
                </a:cubicBezTo>
                <a:cubicBezTo>
                  <a:pt x="223523" y="3606243"/>
                  <a:pt x="60016" y="4162054"/>
                  <a:pt x="60016" y="4363865"/>
                </a:cubicBezTo>
                <a:cubicBezTo>
                  <a:pt x="60016" y="4363865"/>
                  <a:pt x="54818" y="3949371"/>
                  <a:pt x="109163" y="3769773"/>
                </a:cubicBezTo>
                <a:cubicBezTo>
                  <a:pt x="109163" y="3769773"/>
                  <a:pt x="65687" y="3927630"/>
                  <a:pt x="0" y="4058548"/>
                </a:cubicBezTo>
                <a:cubicBezTo>
                  <a:pt x="0" y="4058548"/>
                  <a:pt x="70885" y="3644526"/>
                  <a:pt x="130901" y="3382691"/>
                </a:cubicBezTo>
                <a:cubicBezTo>
                  <a:pt x="190916" y="3126527"/>
                  <a:pt x="327488" y="2875562"/>
                  <a:pt x="316619" y="2597657"/>
                </a:cubicBezTo>
                <a:cubicBezTo>
                  <a:pt x="316619" y="2597657"/>
                  <a:pt x="256603" y="2897303"/>
                  <a:pt x="82227" y="3093915"/>
                </a:cubicBezTo>
                <a:cubicBezTo>
                  <a:pt x="82227" y="3093915"/>
                  <a:pt x="343555" y="2602855"/>
                  <a:pt x="283539" y="2341492"/>
                </a:cubicBezTo>
                <a:cubicBezTo>
                  <a:pt x="218325" y="2073985"/>
                  <a:pt x="82227" y="2030504"/>
                  <a:pt x="82227" y="2030504"/>
                </a:cubicBezTo>
                <a:cubicBezTo>
                  <a:pt x="82227" y="2030504"/>
                  <a:pt x="60016" y="1975679"/>
                  <a:pt x="147440" y="1915655"/>
                </a:cubicBezTo>
                <a:cubicBezTo>
                  <a:pt x="234865" y="1855631"/>
                  <a:pt x="305277" y="1850432"/>
                  <a:pt x="305277" y="1828692"/>
                </a:cubicBezTo>
                <a:cubicBezTo>
                  <a:pt x="305277" y="1806951"/>
                  <a:pt x="120032" y="1474221"/>
                  <a:pt x="267472" y="1185446"/>
                </a:cubicBezTo>
                <a:cubicBezTo>
                  <a:pt x="420110" y="890526"/>
                  <a:pt x="643633" y="590880"/>
                  <a:pt x="1101548" y="432550"/>
                </a:cubicBezTo>
                <a:cubicBezTo>
                  <a:pt x="1559463" y="269021"/>
                  <a:pt x="2230033" y="148974"/>
                  <a:pt x="2742765" y="56339"/>
                </a:cubicBezTo>
                <a:cubicBezTo>
                  <a:pt x="2932914" y="19474"/>
                  <a:pt x="3123793" y="-2038"/>
                  <a:pt x="3311964" y="1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235440" cy="6858000"/>
          </a:xfrm>
          <a:custGeom>
            <a:avLst/>
            <a:gdLst>
              <a:gd name="connsiteX0" fmla="*/ 0 w 9235440"/>
              <a:gd name="connsiteY0" fmla="*/ 0 h 6858000"/>
              <a:gd name="connsiteX1" fmla="*/ 9235440 w 9235440"/>
              <a:gd name="connsiteY1" fmla="*/ 0 h 6858000"/>
              <a:gd name="connsiteX2" fmla="*/ 9235440 w 9235440"/>
              <a:gd name="connsiteY2" fmla="*/ 6858000 h 6858000"/>
              <a:gd name="connsiteX3" fmla="*/ 0 w 9235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5440" h="6858000">
                <a:moveTo>
                  <a:pt x="0" y="0"/>
                </a:moveTo>
                <a:lnTo>
                  <a:pt x="9235440" y="0"/>
                </a:lnTo>
                <a:lnTo>
                  <a:pt x="92354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8000" cy="3829050"/>
          </a:xfrm>
          <a:custGeom>
            <a:avLst/>
            <a:gdLst>
              <a:gd name="connsiteX0" fmla="*/ 0 w 6858000"/>
              <a:gd name="connsiteY0" fmla="*/ 0 h 3829050"/>
              <a:gd name="connsiteX1" fmla="*/ 6858000 w 6858000"/>
              <a:gd name="connsiteY1" fmla="*/ 0 h 3829050"/>
              <a:gd name="connsiteX2" fmla="*/ 6858000 w 6858000"/>
              <a:gd name="connsiteY2" fmla="*/ 3829050 h 3829050"/>
              <a:gd name="connsiteX3" fmla="*/ 0 w 6858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829050">
                <a:moveTo>
                  <a:pt x="0" y="0"/>
                </a:moveTo>
                <a:lnTo>
                  <a:pt x="6858000" y="0"/>
                </a:lnTo>
                <a:lnTo>
                  <a:pt x="6858000" y="3829050"/>
                </a:lnTo>
                <a:lnTo>
                  <a:pt x="0" y="38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914399" y="-1"/>
            <a:ext cx="2832968" cy="59436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444631" y="-1"/>
            <a:ext cx="2832968" cy="59436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19250" y="491490"/>
            <a:ext cx="4476750" cy="587502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491490"/>
            <a:ext cx="4476750" cy="587502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40266" y="-563384"/>
            <a:ext cx="5870568" cy="7421031"/>
          </a:xfrm>
          <a:custGeom>
            <a:avLst/>
            <a:gdLst>
              <a:gd name="connsiteX0" fmla="*/ 1484058 w 5870568"/>
              <a:gd name="connsiteY0" fmla="*/ 712 h 7421031"/>
              <a:gd name="connsiteX1" fmla="*/ 2087583 w 5870568"/>
              <a:gd name="connsiteY1" fmla="*/ 69972 h 7421031"/>
              <a:gd name="connsiteX2" fmla="*/ 2405600 w 5870568"/>
              <a:gd name="connsiteY2" fmla="*/ 49477 h 7421031"/>
              <a:gd name="connsiteX3" fmla="*/ 3505938 w 5870568"/>
              <a:gd name="connsiteY3" fmla="*/ 135344 h 7421031"/>
              <a:gd name="connsiteX4" fmla="*/ 4280485 w 5870568"/>
              <a:gd name="connsiteY4" fmla="*/ 490123 h 7421031"/>
              <a:gd name="connsiteX5" fmla="*/ 4896024 w 5870568"/>
              <a:gd name="connsiteY5" fmla="*/ 885539 h 7421031"/>
              <a:gd name="connsiteX6" fmla="*/ 4798146 w 5870568"/>
              <a:gd name="connsiteY6" fmla="*/ 865044 h 7421031"/>
              <a:gd name="connsiteX7" fmla="*/ 5002030 w 5870568"/>
              <a:gd name="connsiteY7" fmla="*/ 1003916 h 7421031"/>
              <a:gd name="connsiteX8" fmla="*/ 5344781 w 5870568"/>
              <a:gd name="connsiteY8" fmla="*/ 1582729 h 7421031"/>
              <a:gd name="connsiteX9" fmla="*/ 5348668 w 5870568"/>
              <a:gd name="connsiteY9" fmla="*/ 1741743 h 7421031"/>
              <a:gd name="connsiteX10" fmla="*/ 5299906 w 5870568"/>
              <a:gd name="connsiteY10" fmla="*/ 1908885 h 7421031"/>
              <a:gd name="connsiteX11" fmla="*/ 5320046 w 5870568"/>
              <a:gd name="connsiteY11" fmla="*/ 1978145 h 7421031"/>
              <a:gd name="connsiteX12" fmla="*/ 5352908 w 5870568"/>
              <a:gd name="connsiteY12" fmla="*/ 2186277 h 7421031"/>
              <a:gd name="connsiteX13" fmla="*/ 5352908 w 5870568"/>
              <a:gd name="connsiteY13" fmla="*/ 2650952 h 7421031"/>
              <a:gd name="connsiteX14" fmla="*/ 5291425 w 5870568"/>
              <a:gd name="connsiteY14" fmla="*/ 2830462 h 7421031"/>
              <a:gd name="connsiteX15" fmla="*/ 5250790 w 5870568"/>
              <a:gd name="connsiteY15" fmla="*/ 2973221 h 7421031"/>
              <a:gd name="connsiteX16" fmla="*/ 5218281 w 5870568"/>
              <a:gd name="connsiteY16" fmla="*/ 3132236 h 7421031"/>
              <a:gd name="connsiteX17" fmla="*/ 5197786 w 5870568"/>
              <a:gd name="connsiteY17" fmla="*/ 3237892 h 7421031"/>
              <a:gd name="connsiteX18" fmla="*/ 5124290 w 5870568"/>
              <a:gd name="connsiteY18" fmla="*/ 3368637 h 7421031"/>
              <a:gd name="connsiteX19" fmla="*/ 5116516 w 5870568"/>
              <a:gd name="connsiteY19" fmla="*/ 3478534 h 7421031"/>
              <a:gd name="connsiteX20" fmla="*/ 4949027 w 5870568"/>
              <a:gd name="connsiteY20" fmla="*/ 4061233 h 7421031"/>
              <a:gd name="connsiteX21" fmla="*/ 4831008 w 5870568"/>
              <a:gd name="connsiteY21" fmla="*/ 4216361 h 7421031"/>
              <a:gd name="connsiteX22" fmla="*/ 4708748 w 5870568"/>
              <a:gd name="connsiteY22" fmla="*/ 5174334 h 7421031"/>
              <a:gd name="connsiteX23" fmla="*/ 4904504 w 5870568"/>
              <a:gd name="connsiteY23" fmla="*/ 5798024 h 7421031"/>
              <a:gd name="connsiteX24" fmla="*/ 5091781 w 5870568"/>
              <a:gd name="connsiteY24" fmla="*/ 6071175 h 7421031"/>
              <a:gd name="connsiteX25" fmla="*/ 5352908 w 5870568"/>
              <a:gd name="connsiteY25" fmla="*/ 6442209 h 7421031"/>
              <a:gd name="connsiteX26" fmla="*/ 5487182 w 5870568"/>
              <a:gd name="connsiteY26" fmla="*/ 6996992 h 7421031"/>
              <a:gd name="connsiteX27" fmla="*/ 5870568 w 5870568"/>
              <a:gd name="connsiteY27" fmla="*/ 7421031 h 7421031"/>
              <a:gd name="connsiteX28" fmla="*/ 2458603 w 5870568"/>
              <a:gd name="connsiteY28" fmla="*/ 7421031 h 7421031"/>
              <a:gd name="connsiteX29" fmla="*/ 2617611 w 5870568"/>
              <a:gd name="connsiteY29" fmla="*/ 6996992 h 7421031"/>
              <a:gd name="connsiteX30" fmla="*/ 2299594 w 5870568"/>
              <a:gd name="connsiteY30" fmla="*/ 6340440 h 7421031"/>
              <a:gd name="connsiteX31" fmla="*/ 1936702 w 5870568"/>
              <a:gd name="connsiteY31" fmla="*/ 6246798 h 7421031"/>
              <a:gd name="connsiteX32" fmla="*/ 868519 w 5870568"/>
              <a:gd name="connsiteY32" fmla="*/ 6222062 h 7421031"/>
              <a:gd name="connsiteX33" fmla="*/ 819756 w 5870568"/>
              <a:gd name="connsiteY33" fmla="*/ 5724877 h 7421031"/>
              <a:gd name="connsiteX34" fmla="*/ 680889 w 5870568"/>
              <a:gd name="connsiteY34" fmla="*/ 5569750 h 7421031"/>
              <a:gd name="connsiteX35" fmla="*/ 656508 w 5870568"/>
              <a:gd name="connsiteY35" fmla="*/ 5317094 h 7421031"/>
              <a:gd name="connsiteX36" fmla="*/ 489372 w 5870568"/>
              <a:gd name="connsiteY36" fmla="*/ 5206844 h 7421031"/>
              <a:gd name="connsiteX37" fmla="*/ 444497 w 5870568"/>
              <a:gd name="connsiteY37" fmla="*/ 4872560 h 7421031"/>
              <a:gd name="connsiteX38" fmla="*/ 333 w 5870568"/>
              <a:gd name="connsiteY38" fmla="*/ 4660541 h 7421031"/>
              <a:gd name="connsiteX39" fmla="*/ 224358 w 5870568"/>
              <a:gd name="connsiteY39" fmla="*/ 4191625 h 7421031"/>
              <a:gd name="connsiteX40" fmla="*/ 424002 w 5870568"/>
              <a:gd name="connsiteY40" fmla="*/ 3661931 h 7421031"/>
              <a:gd name="connsiteX41" fmla="*/ 317997 w 5870568"/>
              <a:gd name="connsiteY41" fmla="*/ 3356269 h 7421031"/>
              <a:gd name="connsiteX42" fmla="*/ 481245 w 5870568"/>
              <a:gd name="connsiteY42" fmla="*/ 2842477 h 7421031"/>
              <a:gd name="connsiteX43" fmla="*/ 542375 w 5870568"/>
              <a:gd name="connsiteY43" fmla="*/ 2206419 h 7421031"/>
              <a:gd name="connsiteX44" fmla="*/ 289728 w 5870568"/>
              <a:gd name="connsiteY44" fmla="*/ 1908885 h 7421031"/>
              <a:gd name="connsiteX45" fmla="*/ 375240 w 5870568"/>
              <a:gd name="connsiteY45" fmla="*/ 914162 h 7421031"/>
              <a:gd name="connsiteX46" fmla="*/ 1484058 w 5870568"/>
              <a:gd name="connsiteY46" fmla="*/ 712 h 742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70568" h="7421031">
                <a:moveTo>
                  <a:pt x="1484058" y="712"/>
                </a:moveTo>
                <a:cubicBezTo>
                  <a:pt x="1908081" y="29335"/>
                  <a:pt x="1948716" y="90467"/>
                  <a:pt x="2087583" y="69972"/>
                </a:cubicBezTo>
                <a:cubicBezTo>
                  <a:pt x="2226097" y="49477"/>
                  <a:pt x="2209843" y="102835"/>
                  <a:pt x="2405600" y="49477"/>
                </a:cubicBezTo>
                <a:cubicBezTo>
                  <a:pt x="2601004" y="-3175"/>
                  <a:pt x="3310181" y="8840"/>
                  <a:pt x="3505938" y="135344"/>
                </a:cubicBezTo>
                <a:cubicBezTo>
                  <a:pt x="3701695" y="261849"/>
                  <a:pt x="3933847" y="355491"/>
                  <a:pt x="4280485" y="490123"/>
                </a:cubicBezTo>
                <a:cubicBezTo>
                  <a:pt x="4622883" y="620515"/>
                  <a:pt x="4916518" y="901794"/>
                  <a:pt x="4896024" y="885539"/>
                </a:cubicBezTo>
                <a:cubicBezTo>
                  <a:pt x="4875883" y="869284"/>
                  <a:pt x="4798146" y="865044"/>
                  <a:pt x="4798146" y="865044"/>
                </a:cubicBezTo>
                <a:cubicBezTo>
                  <a:pt x="5002030" y="1003916"/>
                  <a:pt x="5002030" y="1003916"/>
                  <a:pt x="5002030" y="1003916"/>
                </a:cubicBezTo>
                <a:cubicBezTo>
                  <a:pt x="5002030" y="1003916"/>
                  <a:pt x="5393544" y="1603224"/>
                  <a:pt x="5344781" y="1582729"/>
                </a:cubicBezTo>
                <a:cubicBezTo>
                  <a:pt x="5299906" y="1558347"/>
                  <a:pt x="5364922" y="1704993"/>
                  <a:pt x="5348668" y="1741743"/>
                </a:cubicBezTo>
                <a:cubicBezTo>
                  <a:pt x="5336300" y="1778493"/>
                  <a:pt x="5299906" y="1908885"/>
                  <a:pt x="5299906" y="1908885"/>
                </a:cubicBezTo>
                <a:cubicBezTo>
                  <a:pt x="5320046" y="1978145"/>
                  <a:pt x="5320046" y="1978145"/>
                  <a:pt x="5320046" y="1978145"/>
                </a:cubicBezTo>
                <a:cubicBezTo>
                  <a:pt x="5352908" y="2186277"/>
                  <a:pt x="5352908" y="2186277"/>
                  <a:pt x="5352908" y="2186277"/>
                </a:cubicBezTo>
                <a:cubicBezTo>
                  <a:pt x="5352908" y="2650952"/>
                  <a:pt x="5352908" y="2650952"/>
                  <a:pt x="5352908" y="2650952"/>
                </a:cubicBezTo>
                <a:cubicBezTo>
                  <a:pt x="5291425" y="2830462"/>
                  <a:pt x="5291425" y="2830462"/>
                  <a:pt x="5291425" y="2830462"/>
                </a:cubicBezTo>
                <a:cubicBezTo>
                  <a:pt x="5250790" y="2973221"/>
                  <a:pt x="5250790" y="2973221"/>
                  <a:pt x="5250790" y="2973221"/>
                </a:cubicBezTo>
                <a:cubicBezTo>
                  <a:pt x="5218281" y="3132236"/>
                  <a:pt x="5218281" y="3132236"/>
                  <a:pt x="5218281" y="3132236"/>
                </a:cubicBezTo>
                <a:cubicBezTo>
                  <a:pt x="5218281" y="3132236"/>
                  <a:pt x="5250790" y="3230118"/>
                  <a:pt x="5197786" y="3237892"/>
                </a:cubicBezTo>
                <a:cubicBezTo>
                  <a:pt x="5144784" y="3250260"/>
                  <a:pt x="5124290" y="3368637"/>
                  <a:pt x="5124290" y="3368637"/>
                </a:cubicBezTo>
                <a:cubicBezTo>
                  <a:pt x="5116516" y="3478534"/>
                  <a:pt x="5116516" y="3478534"/>
                  <a:pt x="5116516" y="3478534"/>
                </a:cubicBezTo>
                <a:cubicBezTo>
                  <a:pt x="4949027" y="4061233"/>
                  <a:pt x="4949027" y="4061233"/>
                  <a:pt x="4949027" y="4061233"/>
                </a:cubicBezTo>
                <a:cubicBezTo>
                  <a:pt x="4831008" y="4216361"/>
                  <a:pt x="4831008" y="4216361"/>
                  <a:pt x="4831008" y="4216361"/>
                </a:cubicBezTo>
                <a:cubicBezTo>
                  <a:pt x="4831008" y="4216361"/>
                  <a:pt x="4667759" y="4868673"/>
                  <a:pt x="4708748" y="5174334"/>
                </a:cubicBezTo>
                <a:cubicBezTo>
                  <a:pt x="4753270" y="5480349"/>
                  <a:pt x="4851148" y="5773642"/>
                  <a:pt x="4904504" y="5798024"/>
                </a:cubicBezTo>
                <a:cubicBezTo>
                  <a:pt x="4957154" y="5826647"/>
                  <a:pt x="5091781" y="6071175"/>
                  <a:pt x="5091781" y="6071175"/>
                </a:cubicBezTo>
                <a:cubicBezTo>
                  <a:pt x="5091781" y="6071175"/>
                  <a:pt x="5267044" y="6222062"/>
                  <a:pt x="5352908" y="6442209"/>
                </a:cubicBezTo>
                <a:cubicBezTo>
                  <a:pt x="5434179" y="6658469"/>
                  <a:pt x="5344781" y="6805115"/>
                  <a:pt x="5487182" y="6996992"/>
                </a:cubicBezTo>
                <a:cubicBezTo>
                  <a:pt x="5629936" y="7188517"/>
                  <a:pt x="5870568" y="7421031"/>
                  <a:pt x="5870568" y="7421031"/>
                </a:cubicBezTo>
                <a:lnTo>
                  <a:pt x="2458603" y="7421031"/>
                </a:lnTo>
                <a:cubicBezTo>
                  <a:pt x="2458603" y="7421031"/>
                  <a:pt x="2519733" y="7062012"/>
                  <a:pt x="2617611" y="6996992"/>
                </a:cubicBezTo>
                <a:cubicBezTo>
                  <a:pt x="2617611" y="6996992"/>
                  <a:pt x="2344470" y="6397332"/>
                  <a:pt x="2299594" y="6340440"/>
                </a:cubicBezTo>
                <a:cubicBezTo>
                  <a:pt x="2250479" y="6283195"/>
                  <a:pt x="2209843" y="6177185"/>
                  <a:pt x="1936702" y="6246798"/>
                </a:cubicBezTo>
                <a:cubicBezTo>
                  <a:pt x="1667448" y="6311817"/>
                  <a:pt x="1031414" y="6425954"/>
                  <a:pt x="868519" y="6222062"/>
                </a:cubicBezTo>
                <a:cubicBezTo>
                  <a:pt x="701383" y="6018524"/>
                  <a:pt x="786895" y="5806505"/>
                  <a:pt x="819756" y="5724877"/>
                </a:cubicBezTo>
                <a:cubicBezTo>
                  <a:pt x="852265" y="5647137"/>
                  <a:pt x="713751" y="5639010"/>
                  <a:pt x="680889" y="5569750"/>
                </a:cubicBezTo>
                <a:cubicBezTo>
                  <a:pt x="648381" y="5504731"/>
                  <a:pt x="656508" y="5317094"/>
                  <a:pt x="656508" y="5317094"/>
                </a:cubicBezTo>
                <a:cubicBezTo>
                  <a:pt x="656508" y="5317094"/>
                  <a:pt x="505626" y="5296599"/>
                  <a:pt x="489372" y="5206844"/>
                </a:cubicBezTo>
                <a:cubicBezTo>
                  <a:pt x="477005" y="5117089"/>
                  <a:pt x="501740" y="4909310"/>
                  <a:pt x="444497" y="4872560"/>
                </a:cubicBezTo>
                <a:cubicBezTo>
                  <a:pt x="383367" y="4835810"/>
                  <a:pt x="4220" y="4807188"/>
                  <a:pt x="333" y="4660541"/>
                </a:cubicBezTo>
                <a:cubicBezTo>
                  <a:pt x="-8147" y="4509654"/>
                  <a:pt x="146974" y="4330498"/>
                  <a:pt x="224358" y="4191625"/>
                </a:cubicBezTo>
                <a:cubicBezTo>
                  <a:pt x="305983" y="4056993"/>
                  <a:pt x="428242" y="3800450"/>
                  <a:pt x="424002" y="3661931"/>
                </a:cubicBezTo>
                <a:cubicBezTo>
                  <a:pt x="415875" y="3527652"/>
                  <a:pt x="264994" y="3515284"/>
                  <a:pt x="317997" y="3356269"/>
                </a:cubicBezTo>
                <a:cubicBezTo>
                  <a:pt x="371353" y="3197255"/>
                  <a:pt x="468878" y="2960854"/>
                  <a:pt x="481245" y="2842477"/>
                </a:cubicBezTo>
                <a:cubicBezTo>
                  <a:pt x="489372" y="2724452"/>
                  <a:pt x="550502" y="2292286"/>
                  <a:pt x="542375" y="2206419"/>
                </a:cubicBezTo>
                <a:cubicBezTo>
                  <a:pt x="538135" y="2120904"/>
                  <a:pt x="317997" y="2080267"/>
                  <a:pt x="289728" y="1908885"/>
                </a:cubicBezTo>
                <a:cubicBezTo>
                  <a:pt x="264994" y="1741743"/>
                  <a:pt x="220118" y="1240318"/>
                  <a:pt x="375240" y="914162"/>
                </a:cubicBezTo>
                <a:cubicBezTo>
                  <a:pt x="530008" y="583765"/>
                  <a:pt x="1060036" y="-23670"/>
                  <a:pt x="1484058" y="7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95410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95410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511217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94012" y="1775012"/>
            <a:ext cx="3307976" cy="3307976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1.pn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microsoft.com/office/2007/relationships/hdphoto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mond 5"/>
          <p:cNvSpPr/>
          <p:nvPr/>
        </p:nvSpPr>
        <p:spPr>
          <a:xfrm>
            <a:off x="5788317" y="4653845"/>
            <a:ext cx="615366" cy="615366"/>
          </a:xfrm>
          <a:prstGeom prst="diamond">
            <a:avLst/>
          </a:prstGeom>
          <a:noFill/>
          <a:ln>
            <a:solidFill>
              <a:srgbClr val="6EF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7"/>
          <p:cNvGrpSpPr/>
          <p:nvPr/>
        </p:nvGrpSpPr>
        <p:grpSpPr>
          <a:xfrm>
            <a:off x="2367419" y="4924194"/>
            <a:ext cx="3420898" cy="74668"/>
            <a:chOff x="2367419" y="4924194"/>
            <a:chExt cx="3420898" cy="74668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2404753" y="4961528"/>
              <a:ext cx="338356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334E60">
                      <a:alpha val="0"/>
                    </a:srgbClr>
                  </a:gs>
                  <a:gs pos="100000">
                    <a:srgbClr val="6EFE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iamond 20"/>
            <p:cNvSpPr/>
            <p:nvPr/>
          </p:nvSpPr>
          <p:spPr>
            <a:xfrm rot="10800000">
              <a:off x="2367419" y="4924194"/>
              <a:ext cx="74668" cy="74668"/>
            </a:xfrm>
            <a:prstGeom prst="diamond">
              <a:avLst/>
            </a:prstGeom>
            <a:solidFill>
              <a:srgbClr val="6EF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1"/>
          <p:cNvGrpSpPr/>
          <p:nvPr/>
        </p:nvGrpSpPr>
        <p:grpSpPr>
          <a:xfrm rot="10800000">
            <a:off x="6403683" y="4924194"/>
            <a:ext cx="3420898" cy="74668"/>
            <a:chOff x="2367419" y="4924194"/>
            <a:chExt cx="3420898" cy="74668"/>
          </a:xfrm>
        </p:grpSpPr>
        <p:cxnSp>
          <p:nvCxnSpPr>
            <p:cNvPr id="14" name="Straight Connector 22"/>
            <p:cNvCxnSpPr/>
            <p:nvPr/>
          </p:nvCxnSpPr>
          <p:spPr>
            <a:xfrm flipH="1">
              <a:off x="2404753" y="4961528"/>
              <a:ext cx="3383564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334E60">
                      <a:alpha val="0"/>
                    </a:srgbClr>
                  </a:gs>
                  <a:gs pos="100000">
                    <a:srgbClr val="6EFEF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23"/>
            <p:cNvSpPr/>
            <p:nvPr/>
          </p:nvSpPr>
          <p:spPr>
            <a:xfrm rot="10800000">
              <a:off x="2367419" y="4924194"/>
              <a:ext cx="74668" cy="74668"/>
            </a:xfrm>
            <a:prstGeom prst="diamond">
              <a:avLst/>
            </a:prstGeom>
            <a:solidFill>
              <a:srgbClr val="6EF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iamond 17"/>
          <p:cNvSpPr/>
          <p:nvPr/>
        </p:nvSpPr>
        <p:spPr>
          <a:xfrm>
            <a:off x="5249104" y="-136872"/>
            <a:ext cx="1695062" cy="1695062"/>
          </a:xfrm>
          <a:prstGeom prst="diamond">
            <a:avLst/>
          </a:prstGeom>
          <a:noFill/>
          <a:ln>
            <a:solidFill>
              <a:srgbClr val="6EF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"/>
          <p:cNvSpPr txBox="1"/>
          <p:nvPr/>
        </p:nvSpPr>
        <p:spPr>
          <a:xfrm>
            <a:off x="1353820" y="1753870"/>
            <a:ext cx="94830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spc="600" dirty="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  <a:cs typeface="Arvo" charset="0"/>
              </a:rPr>
              <a:t>优图驿站</a:t>
            </a:r>
            <a:endParaRPr lang="zh-CN" altLang="en-US" sz="8800" spc="600" dirty="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  <a:cs typeface="Arvo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4099244" y="3401080"/>
            <a:ext cx="3992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开拓者工作室作品展示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sp>
        <p:nvSpPr>
          <p:cNvPr id="12" name="TextBox 27"/>
          <p:cNvSpPr txBox="1"/>
          <p:nvPr/>
        </p:nvSpPr>
        <p:spPr>
          <a:xfrm>
            <a:off x="4652329" y="3974542"/>
            <a:ext cx="28873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ontserrat Ultra Light" charset="0"/>
              </a:rPr>
              <a:t>POWERPOINT SHOW</a:t>
            </a:r>
            <a:endParaRPr lang="en-US" sz="12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ontserrat Ultra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6037">
        <p:blinds dir="vert"/>
      </p:transition>
    </mc:Choice>
    <mc:Fallback>
      <p:transition advTm="603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49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49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bldLvl="0" animBg="1"/>
      <p:bldP spid="17" grpId="0"/>
      <p:bldP spid="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5367" y="1053377"/>
            <a:ext cx="8174733" cy="2966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735" y="223520"/>
            <a:ext cx="12039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主体内容区域，点击“为您推荐”有彩蛋，一会儿展示，右下角的两个按钮都是由特效的，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7" y="4605410"/>
            <a:ext cx="8550312" cy="222695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735" y="4128135"/>
            <a:ext cx="12039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点击“加载更多可以动态生成图片并排列，同时外面的大盒子高度增加”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732">
        <p:cover dir="ru"/>
      </p:transition>
    </mc:Choice>
    <mc:Fallback>
      <p:transition advTm="1732">
        <p:cover dir="r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904" y="1701208"/>
            <a:ext cx="10814879" cy="4359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895" y="553085"/>
            <a:ext cx="12148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尾部区域，没什么特效，就是鼠标滑动上去改变一下颜色，唯一有用js写的地方是最右下角，鼠标滑过官方微博小图标会显示一个大图标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45">
        <p:blinds dir="vert"/>
      </p:transition>
    </mc:Choice>
    <mc:Fallback>
      <p:transition advTm="1545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23265" y="202684"/>
            <a:ext cx="20815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部分js代码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569" y="1311577"/>
            <a:ext cx="5302580" cy="5057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303" y="958061"/>
            <a:ext cx="4903028" cy="5549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9430" y="855980"/>
            <a:ext cx="6322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动态添加图片及外面大盒子居中代码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06590" y="279400"/>
            <a:ext cx="4975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底部返回顶部缓动动画代码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404">
        <p:blinds dir="vert"/>
      </p:transition>
    </mc:Choice>
    <mc:Fallback>
      <p:transition advTm="1404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837055" y="2884170"/>
            <a:ext cx="8518525" cy="117729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美素专栏 </a:t>
            </a:r>
            <a:r>
              <a:rPr kumimoji="0" lang="en-US" altLang="zh-CN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</a:t>
            </a: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致力于展示优秀素材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制作者：项目经理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时红斌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27" name="文本框 15"/>
          <p:cNvSpPr txBox="1"/>
          <p:nvPr/>
        </p:nvSpPr>
        <p:spPr>
          <a:xfrm>
            <a:off x="3564128" y="844319"/>
            <a:ext cx="5062979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PART.  02</a:t>
            </a:r>
            <a:endParaRPr lang="en-US" altLang="zh-CN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1355" y="4429125"/>
            <a:ext cx="3209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This is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Something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You say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2012">
        <p:blinds dir="vert"/>
      </p:transition>
    </mc:Choice>
    <mc:Fallback>
      <p:transition advTm="201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:\Users\Edward\Desktop\QQ截图20181101152902.pngQQ截图2018110115290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64210" y="838200"/>
            <a:ext cx="9144000" cy="4593590"/>
          </a:xfrm>
        </p:spPr>
      </p:pic>
      <p:sp>
        <p:nvSpPr>
          <p:cNvPr id="8" name="TextBox 7"/>
          <p:cNvSpPr txBox="1"/>
          <p:nvPr/>
        </p:nvSpPr>
        <p:spPr>
          <a:xfrm>
            <a:off x="9748293" y="838200"/>
            <a:ext cx="25514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顶部导航栏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~~~~~~~~~~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7038" y="3061970"/>
            <a:ext cx="23145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搜索和banner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~~~~~~~~~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7038" y="4878070"/>
            <a:ext cx="23145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特色小动画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~~~~~~~~~</a:t>
            </a:r>
            <a:endParaRPr lang="en-US" sz="24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66040"/>
            <a:ext cx="914400" cy="1252855"/>
          </a:xfrm>
          <a:prstGeom prst="rect">
            <a:avLst/>
          </a:prstGeom>
          <a:solidFill>
            <a:srgbClr val="C0E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0" y="5431790"/>
            <a:ext cx="914400" cy="1410335"/>
          </a:xfrm>
          <a:prstGeom prst="rect">
            <a:avLst/>
          </a:prstGeom>
          <a:solidFill>
            <a:srgbClr val="C0E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919">
        <p:blinds dir="vert"/>
      </p:transition>
    </mc:Choice>
    <mc:Fallback>
      <p:transition advTm="191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 bldLvl="0" animBg="1"/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:\Users\Edward\Desktop\QQ图片20181101144106.pngQQ图片2018110114410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321310"/>
            <a:ext cx="11609705" cy="4584065"/>
          </a:xfrm>
        </p:spPr>
      </p:pic>
      <p:sp>
        <p:nvSpPr>
          <p:cNvPr id="2" name="Rectangle 1"/>
          <p:cNvSpPr/>
          <p:nvPr/>
        </p:nvSpPr>
        <p:spPr>
          <a:xfrm>
            <a:off x="0" y="-66040"/>
            <a:ext cx="914400" cy="914400"/>
          </a:xfrm>
          <a:prstGeom prst="rect">
            <a:avLst/>
          </a:prstGeom>
          <a:solidFill>
            <a:srgbClr val="C0E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40774" y="5364479"/>
            <a:ext cx="222791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   一千个人就有一千个哈姆雷特。因为追求不同，所以感念才不一样。但不论你如何不一样，生命总会终结。这是上天授予人类最公平的法则。</a:t>
            </a:r>
            <a:endParaRPr lang="en-US" sz="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9900" y="5364480"/>
            <a:ext cx="695833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优图驿站精品展示模块，加入特色轮播展示和特色功能区，满足顾客的用途需求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732">
        <p:blinds dir="vert"/>
      </p:transition>
    </mc:Choice>
    <mc:Fallback>
      <p:transition advTm="173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:\Users\Edward\Desktop\QQ截图20181101150725.pngQQ截图20181101150725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/>
          <a:stretch>
            <a:fillRect/>
          </a:stretch>
        </p:blipFill>
        <p:spPr>
          <a:xfrm>
            <a:off x="5286375" y="1176655"/>
            <a:ext cx="6400165" cy="2906395"/>
          </a:xfrm>
        </p:spPr>
      </p:pic>
      <p:sp>
        <p:nvSpPr>
          <p:cNvPr id="8" name="TextBox 7"/>
          <p:cNvSpPr txBox="1"/>
          <p:nvPr/>
        </p:nvSpPr>
        <p:spPr>
          <a:xfrm>
            <a:off x="226060" y="5347970"/>
            <a:ext cx="5645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rPr>
              <a:t>精选专辑模块：从素材库无数资源中精挑细选出来的素材，给人耳目一新的视觉体验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1650" y="4422140"/>
            <a:ext cx="39420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rPr>
              <a:t>艺术家模块：用于展示和本网站长期合作的优秀作者</a:t>
            </a:r>
            <a:endParaRPr lang="zh-CN" altLang="en-US" sz="24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</a:endParaRPr>
          </a:p>
        </p:txBody>
      </p:sp>
      <p:pic>
        <p:nvPicPr>
          <p:cNvPr id="3" name="图片占位符 2" descr="C:\Users\Edward\Desktop\QQ图片20181101144106.pngQQ图片20181101144106"/>
          <p:cNvPicPr>
            <a:picLocks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584835" y="617855"/>
            <a:ext cx="4175760" cy="446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45">
        <p:blinds dir="vert"/>
      </p:transition>
    </mc:Choice>
    <mc:Fallback>
      <p:transition advTm="1545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:\Users\Administrator\Desktop\热点图谱\摄影图素材\欧美人像女\2.jpg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548640" y="0"/>
            <a:ext cx="2222500" cy="2780140"/>
          </a:xfrm>
        </p:spPr>
      </p:pic>
      <p:pic>
        <p:nvPicPr>
          <p:cNvPr id="7" name="Picture Placeholder 6" descr="C:\Users\Edward\Desktop\QQ图片20181101144106.pngQQ图片2018110114410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465455" y="3728085"/>
            <a:ext cx="8449310" cy="2261870"/>
          </a:xfrm>
        </p:spPr>
      </p:pic>
      <p:pic>
        <p:nvPicPr>
          <p:cNvPr id="6" name="Picture Placeholder 5" descr="C:\Users\Edward\Desktop\QQ截图20181101152724.pngQQ截图20181101152724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3365500" y="255270"/>
            <a:ext cx="5803265" cy="2270125"/>
          </a:xfrm>
        </p:spPr>
      </p:pic>
      <p:sp>
        <p:nvSpPr>
          <p:cNvPr id="9" name="TextBox 8"/>
          <p:cNvSpPr txBox="1"/>
          <p:nvPr/>
        </p:nvSpPr>
        <p:spPr>
          <a:xfrm>
            <a:off x="9647812" y="11297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rPr>
              <a:t>热门套餐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25280" y="4548505"/>
            <a:ext cx="20275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rPr>
              <a:t>优图素材的众多合作商.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</a:endParaRPr>
          </a:p>
        </p:txBody>
      </p:sp>
      <p:sp>
        <p:nvSpPr>
          <p:cNvPr id="11" name="Right Triangle 10"/>
          <p:cNvSpPr/>
          <p:nvPr/>
        </p:nvSpPr>
        <p:spPr>
          <a:xfrm>
            <a:off x="343323" y="5219158"/>
            <a:ext cx="914400" cy="914400"/>
          </a:xfrm>
          <a:prstGeom prst="rtTriangle">
            <a:avLst/>
          </a:prstGeom>
          <a:solidFill>
            <a:srgbClr val="BCE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44">
        <p:blinds dir="vert"/>
      </p:transition>
    </mc:Choice>
    <mc:Fallback>
      <p:transition advTm="1544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:\Users\Edward\Desktop\QQ截图20181101154703.pngQQ截图2018110115470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-952"/>
            <a:ext cx="6858000" cy="2644140"/>
          </a:xfrm>
        </p:spPr>
      </p:pic>
      <p:sp>
        <p:nvSpPr>
          <p:cNvPr id="4" name="Rectangle 3"/>
          <p:cNvSpPr/>
          <p:nvPr/>
        </p:nvSpPr>
        <p:spPr>
          <a:xfrm>
            <a:off x="0" y="3815080"/>
            <a:ext cx="6858000" cy="3028950"/>
          </a:xfrm>
          <a:prstGeom prst="rect">
            <a:avLst/>
          </a:prstGeom>
          <a:solidFill>
            <a:srgbClr val="F7F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668905" y="2439670"/>
            <a:ext cx="1520190" cy="1520190"/>
          </a:xfrm>
          <a:prstGeom prst="ellipse">
            <a:avLst/>
          </a:prstGeom>
          <a:solidFill>
            <a:srgbClr val="D96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3282" y="1233170"/>
            <a:ext cx="5401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  <a:sym typeface="+mn-ea"/>
              </a:rPr>
              <a:t>美素专栏 — 致力</a:t>
            </a:r>
            <a:endParaRPr 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  <a:sym typeface="+mn-ea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  <a:sym typeface="+mn-ea"/>
              </a:rPr>
              <a:t>于展示优秀素材</a:t>
            </a:r>
            <a:endParaRPr 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41005" y="5107305"/>
            <a:ext cx="250571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The dark eyes have been given to me since the night, and the future of this eye is only one of you.</a:t>
            </a:r>
            <a:endParaRPr lang="en-US"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9559" y="2846427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atisfaction" panose="00000400000000000000" charset="0"/>
              </a:rPr>
              <a:t>优图驿站</a:t>
            </a:r>
            <a:endParaRPr lang="zh-CN" altLang="en-US" sz="2000" dirty="0" err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atisfaction" panose="00000400000000000000" charset="0"/>
            </a:endParaRPr>
          </a:p>
          <a:p>
            <a:pPr algn="ctr"/>
            <a:r>
              <a:rPr lang="zh-CN" altLang="en-US" sz="20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atisfaction" panose="00000400000000000000" charset="0"/>
              </a:rPr>
              <a:t>美素</a:t>
            </a:r>
            <a:endParaRPr lang="zh-CN" altLang="en-US" sz="2000" dirty="0" err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atisfaction" panose="0000040000000000000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93065" y="4148455"/>
            <a:ext cx="2874645" cy="1973577"/>
            <a:chOff x="1241231" y="5035747"/>
            <a:chExt cx="2287155" cy="332437"/>
          </a:xfrm>
        </p:grpSpPr>
        <p:sp>
          <p:nvSpPr>
            <p:cNvPr id="18" name="Rectangle 17"/>
            <p:cNvSpPr/>
            <p:nvPr/>
          </p:nvSpPr>
          <p:spPr>
            <a:xfrm>
              <a:off x="1241231" y="5197259"/>
              <a:ext cx="2287155" cy="170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Century Gothic" panose="020B0502020202020204" charset="0"/>
                </a:rPr>
                <a:t>因为展示页面的特殊性，在底部也添加一个搜索栏，方便客户操作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08426" y="5035747"/>
              <a:ext cx="2219960" cy="87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800" b="1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Playfair Display SC Black" charset="0"/>
                </a:rPr>
                <a:t>底部搜索栏</a:t>
              </a:r>
              <a:endParaRPr lang="en-US" sz="28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73577" y="4148455"/>
            <a:ext cx="3484423" cy="1665634"/>
            <a:chOff x="1527410" y="5035747"/>
            <a:chExt cx="1781901" cy="426013"/>
          </a:xfrm>
        </p:grpSpPr>
        <p:sp>
          <p:nvSpPr>
            <p:cNvPr id="24" name="Rectangle 23"/>
            <p:cNvSpPr/>
            <p:nvPr/>
          </p:nvSpPr>
          <p:spPr>
            <a:xfrm>
              <a:off x="1527410" y="5280996"/>
              <a:ext cx="1744971" cy="180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Century Gothic" panose="020B0502020202020204" charset="0"/>
                </a:rPr>
                <a:t>网站logo，关于网站的一些服务与问题，联系方式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7501" y="5035747"/>
              <a:ext cx="1781810" cy="133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800" b="1" i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Playfair Display SC Black" charset="0"/>
                </a:rPr>
                <a:t>底部信息</a:t>
              </a:r>
              <a:endParaRPr lang="zh-CN" altLang="en-US" sz="2800" b="1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404">
        <p:blinds dir="vert"/>
      </p:transition>
    </mc:Choice>
    <mc:Fallback>
      <p:transition advTm="1404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024630" y="2273935"/>
            <a:ext cx="8167370" cy="205994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优图驿站</a:t>
            </a:r>
            <a:r>
              <a:rPr kumimoji="0" lang="en-US" altLang="zh-CN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---</a:t>
            </a:r>
            <a:r>
              <a:rPr kumimoji="0" lang="zh-CN" altLang="en-US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服务</a:t>
            </a:r>
            <a:endParaRPr kumimoji="0" lang="zh-CN" altLang="en-US" sz="4265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制作者：美工</a:t>
            </a:r>
            <a:r>
              <a:rPr kumimoji="0" lang="en-US" altLang="zh-CN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--</a:t>
            </a:r>
            <a:r>
              <a:rPr kumimoji="0" lang="zh-CN" altLang="en-US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林巧云</a:t>
            </a:r>
            <a:endParaRPr kumimoji="0" lang="zh-CN" altLang="en-US" sz="4265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15"/>
          <p:cNvSpPr txBox="1"/>
          <p:nvPr/>
        </p:nvSpPr>
        <p:spPr>
          <a:xfrm>
            <a:off x="3564128" y="320444"/>
            <a:ext cx="5062979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PART.  03</a:t>
            </a:r>
            <a:endParaRPr lang="en-US" altLang="zh-CN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010" y="4605655"/>
            <a:ext cx="3209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This is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Something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You say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966">
        <p:blinds dir="vert"/>
      </p:transition>
    </mc:Choice>
    <mc:Fallback>
      <p:transition advTm="196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(BWKQ`MH$PW2CA`W2M`O)5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1270"/>
            <a:ext cx="12227560" cy="685609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69960" y="5307509"/>
            <a:ext cx="1095172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et-line" charset="0"/>
              </a:rPr>
              <a:t>    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7886"/>
            <a:ext cx="122396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0" y="3732523"/>
            <a:ext cx="12018963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6645" y="1324073"/>
            <a:ext cx="809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导航栏初始状态，高度明显，便于用户查看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4222" y="2915156"/>
            <a:ext cx="616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当滚轮滚动时，导航栏高度变小，背景颜色，</a:t>
            </a:r>
            <a:r>
              <a:rPr lang="en-US" altLang="zh-CN" sz="2400" dirty="0" smtClean="0">
                <a:solidFill>
                  <a:schemeClr val="bg1"/>
                </a:solidFill>
              </a:rPr>
              <a:t>logo</a:t>
            </a:r>
            <a:r>
              <a:rPr lang="zh-CN" altLang="en-US" sz="2400" dirty="0" smtClean="0">
                <a:solidFill>
                  <a:schemeClr val="bg1"/>
                </a:solidFill>
              </a:rPr>
              <a:t>，字体更换。便于用户查看内容区域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170">
        <p:blinds dir="vert"/>
      </p:transition>
    </mc:Choice>
    <mc:Fallback>
      <p:transition advTm="117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565951" y="5529292"/>
            <a:ext cx="179514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单击此处添加名称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44" y="1789300"/>
            <a:ext cx="53149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8380" y="1067435"/>
            <a:ext cx="9557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当鼠标移入导航中各个</a:t>
            </a:r>
            <a:r>
              <a:rPr lang="zh-CN" altLang="en-US" sz="2800" dirty="0">
                <a:solidFill>
                  <a:schemeClr val="bg1"/>
                </a:solidFill>
              </a:rPr>
              <a:t>选项</a:t>
            </a:r>
            <a:r>
              <a:rPr lang="zh-CN" altLang="en-US" sz="2800" dirty="0" smtClean="0">
                <a:solidFill>
                  <a:schemeClr val="bg1"/>
                </a:solidFill>
              </a:rPr>
              <a:t>时有钢琴特效，伴有音乐播放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44" y="3429000"/>
            <a:ext cx="50863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076">
        <p:blinds dir="vert"/>
      </p:transition>
    </mc:Choice>
    <mc:Fallback>
      <p:transition advTm="107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500413" y="5905979"/>
            <a:ext cx="1095172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    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24" y="2032828"/>
            <a:ext cx="6339634" cy="424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915" y="1039495"/>
            <a:ext cx="1151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打开页面时，会有粒子特效，点击左下角叉号可以关闭特效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638">
        <p:blinds dir="vert"/>
      </p:transition>
    </mc:Choice>
    <mc:Fallback>
      <p:transition advTm="1638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54" y="4268565"/>
            <a:ext cx="7200246" cy="260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6" y="1319184"/>
            <a:ext cx="5048714" cy="236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97220" y="1723390"/>
            <a:ext cx="5982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淡入淡出轮播和滚动轮播</a:t>
            </a:r>
            <a:endParaRPr lang="zh-CN" altLang="en-US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44">
        <p:blinds dir="vert"/>
      </p:transition>
    </mc:Choice>
    <mc:Fallback>
      <p:transition advTm="1544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405" y="1768475"/>
            <a:ext cx="97751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个人总结</a:t>
            </a:r>
            <a:r>
              <a:rPr lang="en-US" altLang="zh-CN" sz="3200" dirty="0" smtClean="0">
                <a:solidFill>
                  <a:schemeClr val="bg1"/>
                </a:solidFill>
              </a:rPr>
              <a:t>:</a:t>
            </a:r>
            <a:r>
              <a:rPr lang="zh-CN" altLang="en-US" sz="3200" dirty="0" smtClean="0">
                <a:solidFill>
                  <a:schemeClr val="bg1"/>
                </a:solidFill>
              </a:rPr>
              <a:t>这个页面模仿花瓣网的美思页面，总体的布局，颜色搭配高端大气，对页面细节简直可以以假乱真。历经两天半的时间终于完成。期间最痛苦的是遇到部分</a:t>
            </a:r>
            <a:r>
              <a:rPr lang="en-US" altLang="zh-CN" sz="3200" dirty="0" smtClean="0">
                <a:solidFill>
                  <a:schemeClr val="bg1"/>
                </a:solidFill>
              </a:rPr>
              <a:t>bug</a:t>
            </a:r>
            <a:r>
              <a:rPr lang="zh-CN" altLang="en-US" sz="3200" dirty="0" smtClean="0">
                <a:solidFill>
                  <a:schemeClr val="bg1"/>
                </a:solidFill>
              </a:rPr>
              <a:t>，排查的时间比写的时间还要长，经过伙伴的讨论，最终解决。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419225" y="2130425"/>
            <a:ext cx="9353550" cy="205994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优图美物页面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制作者：攻城狮</a:t>
            </a:r>
            <a:r>
              <a:rPr kumimoji="0" lang="en-US" altLang="zh-CN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--</a:t>
            </a:r>
            <a:r>
              <a:rPr kumimoji="0" lang="zh-CN" altLang="en-US" sz="42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夏宝才仁</a:t>
            </a: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文本框 15"/>
          <p:cNvSpPr txBox="1"/>
          <p:nvPr/>
        </p:nvSpPr>
        <p:spPr>
          <a:xfrm>
            <a:off x="3877818" y="96289"/>
            <a:ext cx="5062979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PART.  04</a:t>
            </a:r>
            <a:endParaRPr lang="en-US" altLang="zh-CN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1355" y="4429125"/>
            <a:ext cx="3209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This is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Something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You say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966">
        <p:blinds dir="vert"/>
      </p:transition>
    </mc:Choice>
    <mc:Fallback>
      <p:transition advTm="196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4608" y="2021256"/>
            <a:ext cx="32194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1.</a:t>
            </a:r>
            <a:r>
              <a:rPr lang="zh-CN" altLang="en-US" sz="4800" dirty="0" err="1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推荐美物</a:t>
            </a:r>
            <a:endParaRPr lang="zh-CN" altLang="en-US" sz="4800" dirty="0" err="1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altLang="zh-CN" sz="48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2.</a:t>
            </a:r>
            <a:r>
              <a:rPr lang="zh-CN" altLang="en-US" sz="48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招商品牌</a:t>
            </a:r>
            <a:endParaRPr lang="zh-CN" altLang="en-US" sz="48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" r="37880"/>
          <a:stretch>
            <a:fillRect/>
          </a:stretch>
        </p:blipFill>
        <p:spPr>
          <a:xfrm>
            <a:off x="6203841" y="-729119"/>
            <a:ext cx="5870568" cy="74210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170">
        <p:blinds dir="vert"/>
      </p:transition>
    </mc:Choice>
    <mc:Fallback>
      <p:transition advTm="117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:\Users\Administrator\Desktop\热点图谱\摄影图素材\欧美人像女\8.jpg8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-5080" y="0"/>
            <a:ext cx="5010150" cy="6898640"/>
          </a:xfrm>
        </p:spPr>
      </p:pic>
      <p:sp>
        <p:nvSpPr>
          <p:cNvPr id="14" name="Rectangle 13"/>
          <p:cNvSpPr/>
          <p:nvPr/>
        </p:nvSpPr>
        <p:spPr>
          <a:xfrm>
            <a:off x="7099935" y="920750"/>
            <a:ext cx="35521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主要推荐一些实用优惠的商品如下图：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2101" y="147781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Playfair Display SC Black" charset="0"/>
              </a:rPr>
              <a:t>推荐美物</a:t>
            </a:r>
            <a:endParaRPr lang="zh-CN" altLang="en-US" sz="3200" b="1" i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Playfair Display SC Black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05" y="2599055"/>
            <a:ext cx="7201535" cy="367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076">
        <p:blinds dir="vert"/>
      </p:transition>
    </mc:Choice>
    <mc:Fallback>
      <p:transition advTm="107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61903" y="1731625"/>
            <a:ext cx="3154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spc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一些招商广告</a:t>
            </a:r>
            <a:endParaRPr lang="en-US" sz="2400" spc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spc="15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入住申请</a:t>
            </a:r>
            <a:endParaRPr lang="zh-CN" altLang="en-US" sz="2400" spc="15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62140" y="4325620"/>
            <a:ext cx="482727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entury Gothic" panose="020B0502020202020204" charset="0"/>
              </a:rPr>
              <a:t>选你想要，给你更好，陪你做生活的设计师，用心去发现理念，精选原创的优质产品，发现美好生活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entury Gothic" panose="020B0502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0413" y="5905979"/>
            <a:ext cx="1095172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    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933450"/>
            <a:ext cx="6447790" cy="499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780" y="314960"/>
            <a:ext cx="4956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招商品牌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638">
        <p:blinds dir="vert"/>
      </p:transition>
    </mc:Choice>
    <mc:Fallback>
      <p:transition advTm="1638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34083" y="3429000"/>
            <a:ext cx="2363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atisfaction" panose="00000400000000000000" charset="0"/>
              </a:rPr>
              <a:t>This is</a:t>
            </a:r>
            <a:endParaRPr 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atisfaction" panose="00000400000000000000" charset="0"/>
              </a:rPr>
              <a:t>Something</a:t>
            </a:r>
            <a:endParaRPr 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atisfaction" panose="00000400000000000000" charset="0"/>
              </a:rPr>
              <a:t>You say</a:t>
            </a:r>
            <a:endParaRPr 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atisfaction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5980" y="547370"/>
            <a:ext cx="7324090" cy="61239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66745" y="2754630"/>
            <a:ext cx="1962150" cy="314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美物推荐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674360" y="2804160"/>
            <a:ext cx="1932940" cy="3091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招商品牌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69565" y="1075690"/>
            <a:ext cx="5608955" cy="346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导航</a:t>
            </a:r>
            <a:endParaRPr lang="zh-CN" altLang="en-US"/>
          </a:p>
        </p:txBody>
      </p:sp>
      <p:sp>
        <p:nvSpPr>
          <p:cNvPr id="15" name="同侧圆角矩形 14"/>
          <p:cNvSpPr/>
          <p:nvPr/>
        </p:nvSpPr>
        <p:spPr>
          <a:xfrm>
            <a:off x="2991485" y="5999480"/>
            <a:ext cx="5797550" cy="435610"/>
          </a:xfrm>
          <a:prstGeom prst="round2Same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底部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484245" y="3364865"/>
            <a:ext cx="1297305" cy="7626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商品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20130" y="3414395"/>
            <a:ext cx="1298575" cy="6546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广告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130290" y="4951730"/>
            <a:ext cx="1219200" cy="3956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申请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450070" y="838835"/>
            <a:ext cx="28238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大体模块图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44">
        <p:blinds dir="vert"/>
      </p:transition>
    </mc:Choice>
    <mc:Fallback>
      <p:transition advTm="1544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22040" y="574040"/>
            <a:ext cx="6673850" cy="1284605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优图驿站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815" y="3417253"/>
            <a:ext cx="9144000" cy="1655762"/>
          </a:xfrm>
        </p:spPr>
        <p:txBody>
          <a:bodyPr/>
          <a:p>
            <a:r>
              <a:rPr lang="zh-CN" altLang="en-US" sz="3600">
                <a:solidFill>
                  <a:schemeClr val="bg1"/>
                </a:solidFill>
              </a:rPr>
              <a:t>本项目是由开拓者工作室倾力打造的佳作，包含四个模块：主页，美素，美思，美物，还有许多特色小功能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4" name="图片 3" descr="logo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-635635"/>
            <a:ext cx="4123690" cy="3704590"/>
          </a:xfrm>
          <a:prstGeom prst="rect">
            <a:avLst/>
          </a:prstGeom>
        </p:spPr>
      </p:pic>
    </p:spTree>
  </p:cSld>
  <p:clrMapOvr>
    <a:masterClrMapping/>
  </p:clrMapOvr>
  <p:transition>
    <p:wheel spokes="4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533968"/>
            <a:ext cx="9144000" cy="2387600"/>
          </a:xfrm>
        </p:spPr>
        <p:txBody>
          <a:bodyPr>
            <a:noAutofit/>
          </a:bodyPr>
          <a:p>
            <a:r>
              <a:rPr lang="en-US" altLang="zh-CN" sz="19900" b="1">
                <a:solidFill>
                  <a:schemeClr val="bg1"/>
                </a:solidFill>
              </a:rPr>
              <a:t>THANKS</a:t>
            </a:r>
            <a:endParaRPr lang="en-US" altLang="zh-CN" sz="199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`6CE]RWTDRG)D@U_@7O9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660" y="1749425"/>
            <a:ext cx="7694930" cy="5009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59660" y="618490"/>
            <a:ext cx="3535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bg1"/>
                </a:solidFill>
              </a:rPr>
              <a:t>优品驿站初稿</a:t>
            </a:r>
            <a:endParaRPr lang="zh-C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TUGY2953)0A@VAE4V{R1I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0" y="33020"/>
            <a:ext cx="5066665" cy="6792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3220" y="2286000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>
                <a:solidFill>
                  <a:schemeClr val="bg1"/>
                </a:solidFill>
              </a:rPr>
              <a:t>终稿</a:t>
            </a:r>
            <a:endParaRPr lang="zh-CN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4366632" y="1069791"/>
            <a:ext cx="831633" cy="831851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vert="horz" wrap="square" lIns="0" tIns="60960" rIns="0" bIns="6096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4882435" y="2263591"/>
            <a:ext cx="831633" cy="830263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vert="horz" wrap="square" lIns="0" tIns="60960" rIns="0" bIns="6096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882435" y="3719327"/>
            <a:ext cx="831633" cy="831851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vert="horz" wrap="square" lIns="0" tIns="60960" rIns="0" bIns="6096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4366632" y="4913127"/>
            <a:ext cx="831633" cy="830263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vert="horz" wrap="square" lIns="0" tIns="60960" rIns="0" bIns="60960" numCol="1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19264" y="2531877"/>
            <a:ext cx="1939420" cy="1939925"/>
            <a:chOff x="877888" y="2946400"/>
            <a:chExt cx="1939925" cy="1939925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877888" y="2946400"/>
              <a:ext cx="1939925" cy="1939925"/>
            </a:xfrm>
            <a:prstGeom prst="ellipse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7064" y="3386239"/>
              <a:ext cx="1748673" cy="1158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426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r>
                <a:rPr lang="en-US" altLang="zh-CN" sz="266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kumimoji="0" lang="en-US" altLang="zh-CN" sz="2665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557645" y="1069975"/>
            <a:ext cx="4206240" cy="45910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首页页面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58610" y="5099050"/>
            <a:ext cx="4708525" cy="45910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lvl="0"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美物专栏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7540" y="3719195"/>
            <a:ext cx="4728210" cy="45910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lvl="0"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服务专栏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51320" y="2449830"/>
            <a:ext cx="4615815" cy="45910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lvl="0"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美素专栏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5242">
        <p:blinds dir="vert"/>
      </p:transition>
    </mc:Choice>
    <mc:Fallback>
      <p:transition advTm="524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-0.14635 0.111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45679E-6 L -0.14635 -0.08703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-43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46914E-6 L -0.10399 -0.24722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237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0.10399 0.29939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8" grpId="0"/>
      <p:bldP spid="20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15907" y="2065424"/>
            <a:ext cx="2452413" cy="140497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26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首页页面</a:t>
            </a:r>
            <a:endParaRPr kumimoji="0" lang="en-US" altLang="zh-CN" sz="4265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26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29337" y="3373245"/>
            <a:ext cx="6624735" cy="58103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制作者：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CEO---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秦青豪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15"/>
          <p:cNvSpPr txBox="1"/>
          <p:nvPr/>
        </p:nvSpPr>
        <p:spPr>
          <a:xfrm>
            <a:off x="3564128" y="496974"/>
            <a:ext cx="5062979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PART.  01</a:t>
            </a:r>
            <a:endParaRPr lang="en-US" altLang="zh-CN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1355" y="4429125"/>
            <a:ext cx="3209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This is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Something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Satisfaction" panose="00000400000000000000" charset="0"/>
                <a:ea typeface="Satisfaction" panose="00000400000000000000" charset="0"/>
                <a:cs typeface="Satisfaction" panose="00000400000000000000" charset="0"/>
              </a:rPr>
              <a:t>You say</a:t>
            </a:r>
            <a:endParaRPr lang="en-US" sz="3600" dirty="0">
              <a:solidFill>
                <a:schemeClr val="bg1"/>
              </a:solidFill>
              <a:latin typeface="Satisfaction" panose="00000400000000000000" charset="0"/>
              <a:ea typeface="Satisfaction" panose="00000400000000000000" charset="0"/>
              <a:cs typeface="Satisfaction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2012">
        <p:blinds dir="vert"/>
      </p:transition>
    </mc:Choice>
    <mc:Fallback>
      <p:transition advTm="201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7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01749" y="206467"/>
            <a:ext cx="1067508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导航效果展示，一开始导航是透明的，滑动到距离顶部一定距离有背景颜色同时字体颜色和图片切换</a:t>
            </a:r>
            <a:endParaRPr lang="zh-CN" altLang="en-US" sz="20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792" y="913123"/>
            <a:ext cx="11302410" cy="4953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1748" y="1616690"/>
            <a:ext cx="10675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滚动后同时原来设置的搜索栏display由none改为block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6" y="2076993"/>
            <a:ext cx="11461195" cy="5105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1" y="3700130"/>
            <a:ext cx="4991533" cy="28495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62" y="3700293"/>
            <a:ext cx="4961050" cy="28132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1675" y="2587625"/>
            <a:ext cx="11753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点击登录和注册按钮出现注册和登录页面，由js实现，点击左上角X图标登录和注册界面消失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591">
        <p:comb dir="vert"/>
      </p:transition>
    </mc:Choice>
    <mc:Fallback>
      <p:transition advTm="1591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001" y="630257"/>
            <a:ext cx="8732387" cy="31157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4835" y="170180"/>
            <a:ext cx="11421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整体头部效果，头部背景有特效，等会演示给大家看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5116" y="3839856"/>
            <a:ext cx="64964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vo" charset="0"/>
              </a:rPr>
              <a:t>头部下面有个轮播图部分</a:t>
            </a:r>
            <a:endParaRPr lang="zh-CN" altLang="en-US" sz="2400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v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1" y="4300417"/>
            <a:ext cx="8955692" cy="248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1450">
        <p:blinds/>
      </p:transition>
    </mc:Choice>
    <mc:Fallback>
      <p:transition advTm="1450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WPS 演示</Application>
  <PresentationFormat>宽屏</PresentationFormat>
  <Paragraphs>187</Paragraphs>
  <Slides>30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华文隶书</vt:lpstr>
      <vt:lpstr>Arvo</vt:lpstr>
      <vt:lpstr>微软雅黑</vt:lpstr>
      <vt:lpstr>Montserrat Ultra Light</vt:lpstr>
      <vt:lpstr>Impact</vt:lpstr>
      <vt:lpstr>Satisfaction</vt:lpstr>
      <vt:lpstr>Calibri</vt:lpstr>
      <vt:lpstr>Arial Unicode MS</vt:lpstr>
      <vt:lpstr>Calibri Light</vt:lpstr>
      <vt:lpstr>Century Gothic</vt:lpstr>
      <vt:lpstr>Playfair Display SC Black</vt:lpstr>
      <vt:lpstr>et-line</vt:lpstr>
      <vt:lpstr>Segoe Print</vt:lpstr>
      <vt:lpstr>Office 主题</vt:lpstr>
      <vt:lpstr>PowerPoint 演示文稿</vt:lpstr>
      <vt:lpstr>PowerPoint 演示文稿</vt:lpstr>
      <vt:lpstr>优图驿站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Edward</cp:lastModifiedBy>
  <cp:revision>24</cp:revision>
  <dcterms:created xsi:type="dcterms:W3CDTF">2017-07-22T12:43:00Z</dcterms:created>
  <dcterms:modified xsi:type="dcterms:W3CDTF">2018-11-02T05:34:43Z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  <property fmtid="{D5CDD505-2E9C-101B-9397-08002B2CF9AE}" pid="3" name="KSORubyTemplateID">
    <vt:lpwstr>8</vt:lpwstr>
  </property>
</Properties>
</file>